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9" r:id="rId4"/>
    <p:sldId id="258" r:id="rId5"/>
    <p:sldId id="259" r:id="rId6"/>
    <p:sldId id="260" r:id="rId7"/>
    <p:sldId id="262" r:id="rId8"/>
    <p:sldId id="264" r:id="rId9"/>
    <p:sldId id="272" r:id="rId10"/>
    <p:sldId id="271" r:id="rId11"/>
    <p:sldId id="266" r:id="rId12"/>
    <p:sldId id="265" r:id="rId13"/>
    <p:sldId id="267" r:id="rId14"/>
    <p:sldId id="268" r:id="rId15"/>
    <p:sldId id="261" r:id="rId16"/>
    <p:sldId id="273" r:id="rId17"/>
    <p:sldId id="276" r:id="rId18"/>
    <p:sldId id="274" r:id="rId19"/>
    <p:sldId id="270" r:id="rId20"/>
    <p:sldId id="275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4B5"/>
    <a:srgbClr val="DE16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0FB520-8BFF-4495-B559-EAB57B1FF400}" v="200" dt="2025-03-14T21:51:34.4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27" autoAdjust="0"/>
  </p:normalViewPr>
  <p:slideViewPr>
    <p:cSldViewPr snapToGrid="0">
      <p:cViewPr varScale="1">
        <p:scale>
          <a:sx n="62" d="100"/>
          <a:sy n="62" d="100"/>
        </p:scale>
        <p:origin x="51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Zaoral" userId="f1605ec3fa8be4b3" providerId="LiveId" clId="{E50FB520-8BFF-4495-B559-EAB57B1FF400}"/>
    <pc:docChg chg="undo custSel addSld delSld modSld sldOrd">
      <pc:chgData name="Timo Zaoral" userId="f1605ec3fa8be4b3" providerId="LiveId" clId="{E50FB520-8BFF-4495-B559-EAB57B1FF400}" dt="2025-03-14T21:51:37.987" v="6384" actId="20577"/>
      <pc:docMkLst>
        <pc:docMk/>
      </pc:docMkLst>
      <pc:sldChg chg="modSp new mod">
        <pc:chgData name="Timo Zaoral" userId="f1605ec3fa8be4b3" providerId="LiveId" clId="{E50FB520-8BFF-4495-B559-EAB57B1FF400}" dt="2025-01-21T11:45:13.040" v="4973" actId="404"/>
        <pc:sldMkLst>
          <pc:docMk/>
          <pc:sldMk cId="2053710169" sldId="256"/>
        </pc:sldMkLst>
        <pc:spChg chg="mod">
          <ac:chgData name="Timo Zaoral" userId="f1605ec3fa8be4b3" providerId="LiveId" clId="{E50FB520-8BFF-4495-B559-EAB57B1FF400}" dt="2025-01-14T13:39:10.986" v="120" actId="20577"/>
          <ac:spMkLst>
            <pc:docMk/>
            <pc:sldMk cId="2053710169" sldId="256"/>
            <ac:spMk id="2" creationId="{B838D3A0-146B-FFB0-84A8-732FD63B3699}"/>
          </ac:spMkLst>
        </pc:spChg>
        <pc:spChg chg="mod">
          <ac:chgData name="Timo Zaoral" userId="f1605ec3fa8be4b3" providerId="LiveId" clId="{E50FB520-8BFF-4495-B559-EAB57B1FF400}" dt="2025-01-14T13:21:44.805" v="8"/>
          <ac:spMkLst>
            <pc:docMk/>
            <pc:sldMk cId="2053710169" sldId="256"/>
            <ac:spMk id="3" creationId="{40F2FA7B-9A11-9FF3-9B0F-51E7558D0119}"/>
          </ac:spMkLst>
        </pc:spChg>
        <pc:spChg chg="mod">
          <ac:chgData name="Timo Zaoral" userId="f1605ec3fa8be4b3" providerId="LiveId" clId="{E50FB520-8BFF-4495-B559-EAB57B1FF400}" dt="2025-01-21T11:45:13.040" v="4973" actId="404"/>
          <ac:spMkLst>
            <pc:docMk/>
            <pc:sldMk cId="2053710169" sldId="256"/>
            <ac:spMk id="4" creationId="{514330AE-D178-7947-5D6F-2B102909E06F}"/>
          </ac:spMkLst>
        </pc:spChg>
      </pc:sldChg>
      <pc:sldChg chg="modSp new mod">
        <pc:chgData name="Timo Zaoral" userId="f1605ec3fa8be4b3" providerId="LiveId" clId="{E50FB520-8BFF-4495-B559-EAB57B1FF400}" dt="2025-01-14T17:37:54.663" v="3856" actId="2710"/>
        <pc:sldMkLst>
          <pc:docMk/>
          <pc:sldMk cId="2532466545" sldId="257"/>
        </pc:sldMkLst>
        <pc:spChg chg="mod">
          <ac:chgData name="Timo Zaoral" userId="f1605ec3fa8be4b3" providerId="LiveId" clId="{E50FB520-8BFF-4495-B559-EAB57B1FF400}" dt="2025-01-14T13:35:18.047" v="27" actId="20577"/>
          <ac:spMkLst>
            <pc:docMk/>
            <pc:sldMk cId="2532466545" sldId="257"/>
            <ac:spMk id="2" creationId="{3DD21F17-D150-8831-6DCF-5C9E0681A5E8}"/>
          </ac:spMkLst>
        </pc:spChg>
        <pc:spChg chg="mod">
          <ac:chgData name="Timo Zaoral" userId="f1605ec3fa8be4b3" providerId="LiveId" clId="{E50FB520-8BFF-4495-B559-EAB57B1FF400}" dt="2025-01-14T17:37:54.663" v="3856" actId="2710"/>
          <ac:spMkLst>
            <pc:docMk/>
            <pc:sldMk cId="2532466545" sldId="257"/>
            <ac:spMk id="3" creationId="{A90712B0-0010-24DB-A0D1-6F2CD1ECD39D}"/>
          </ac:spMkLst>
        </pc:spChg>
      </pc:sldChg>
      <pc:sldChg chg="addSp delSp modSp new mod modNotesTx">
        <pc:chgData name="Timo Zaoral" userId="f1605ec3fa8be4b3" providerId="LiveId" clId="{E50FB520-8BFF-4495-B559-EAB57B1FF400}" dt="2025-01-15T16:19:54.035" v="4317" actId="20577"/>
        <pc:sldMkLst>
          <pc:docMk/>
          <pc:sldMk cId="2586885324" sldId="258"/>
        </pc:sldMkLst>
        <pc:spChg chg="mod">
          <ac:chgData name="Timo Zaoral" userId="f1605ec3fa8be4b3" providerId="LiveId" clId="{E50FB520-8BFF-4495-B559-EAB57B1FF400}" dt="2025-01-14T13:39:24.361" v="137" actId="20577"/>
          <ac:spMkLst>
            <pc:docMk/>
            <pc:sldMk cId="2586885324" sldId="258"/>
            <ac:spMk id="2" creationId="{61F72578-0BC5-D611-CC97-BE50E766F259}"/>
          </ac:spMkLst>
        </pc:spChg>
        <pc:spChg chg="del">
          <ac:chgData name="Timo Zaoral" userId="f1605ec3fa8be4b3" providerId="LiveId" clId="{E50FB520-8BFF-4495-B559-EAB57B1FF400}" dt="2025-01-14T14:41:54.343" v="138" actId="478"/>
          <ac:spMkLst>
            <pc:docMk/>
            <pc:sldMk cId="2586885324" sldId="258"/>
            <ac:spMk id="3" creationId="{579E4615-BCF1-120D-BB61-EE5E00B3F5E2}"/>
          </ac:spMkLst>
        </pc:spChg>
        <pc:spChg chg="add del mod">
          <ac:chgData name="Timo Zaoral" userId="f1605ec3fa8be4b3" providerId="LiveId" clId="{E50FB520-8BFF-4495-B559-EAB57B1FF400}" dt="2025-01-14T15:06:33.853" v="519" actId="21"/>
          <ac:spMkLst>
            <pc:docMk/>
            <pc:sldMk cId="2586885324" sldId="258"/>
            <ac:spMk id="5" creationId="{2E7DE331-7F51-601A-469F-330A1C133EAC}"/>
          </ac:spMkLst>
        </pc:spChg>
        <pc:spChg chg="add del mod">
          <ac:chgData name="Timo Zaoral" userId="f1605ec3fa8be4b3" providerId="LiveId" clId="{E50FB520-8BFF-4495-B559-EAB57B1FF400}" dt="2025-01-14T15:06:33.853" v="519" actId="21"/>
          <ac:spMkLst>
            <pc:docMk/>
            <pc:sldMk cId="2586885324" sldId="258"/>
            <ac:spMk id="6" creationId="{A8901368-D76E-B83F-E870-7B8C2E5C489F}"/>
          </ac:spMkLst>
        </pc:spChg>
        <pc:spChg chg="add del mod">
          <ac:chgData name="Timo Zaoral" userId="f1605ec3fa8be4b3" providerId="LiveId" clId="{E50FB520-8BFF-4495-B559-EAB57B1FF400}" dt="2025-01-14T15:06:33.853" v="519" actId="21"/>
          <ac:spMkLst>
            <pc:docMk/>
            <pc:sldMk cId="2586885324" sldId="258"/>
            <ac:spMk id="7" creationId="{563A28EB-6D9D-FCE5-F096-0E6E9889C7E0}"/>
          </ac:spMkLst>
        </pc:spChg>
        <pc:spChg chg="add del mod">
          <ac:chgData name="Timo Zaoral" userId="f1605ec3fa8be4b3" providerId="LiveId" clId="{E50FB520-8BFF-4495-B559-EAB57B1FF400}" dt="2025-01-14T15:06:33.853" v="519" actId="21"/>
          <ac:spMkLst>
            <pc:docMk/>
            <pc:sldMk cId="2586885324" sldId="258"/>
            <ac:spMk id="8" creationId="{D93E1392-165F-0703-FDC8-3FCBE9823F43}"/>
          </ac:spMkLst>
        </pc:spChg>
        <pc:spChg chg="add del mod">
          <ac:chgData name="Timo Zaoral" userId="f1605ec3fa8be4b3" providerId="LiveId" clId="{E50FB520-8BFF-4495-B559-EAB57B1FF400}" dt="2025-01-14T15:06:33.853" v="519" actId="21"/>
          <ac:spMkLst>
            <pc:docMk/>
            <pc:sldMk cId="2586885324" sldId="258"/>
            <ac:spMk id="9" creationId="{628C1948-EA04-11E4-36F9-F3D43B5478FC}"/>
          </ac:spMkLst>
        </pc:spChg>
        <pc:spChg chg="add del mod">
          <ac:chgData name="Timo Zaoral" userId="f1605ec3fa8be4b3" providerId="LiveId" clId="{E50FB520-8BFF-4495-B559-EAB57B1FF400}" dt="2025-01-14T15:06:59.906" v="587" actId="21"/>
          <ac:spMkLst>
            <pc:docMk/>
            <pc:sldMk cId="2586885324" sldId="258"/>
            <ac:spMk id="11" creationId="{C7DD6CC8-CC96-B4C6-B096-50B5F6AAB89C}"/>
          </ac:spMkLst>
        </pc:spChg>
        <pc:spChg chg="add del mod">
          <ac:chgData name="Timo Zaoral" userId="f1605ec3fa8be4b3" providerId="LiveId" clId="{E50FB520-8BFF-4495-B559-EAB57B1FF400}" dt="2025-01-14T15:06:59.906" v="587" actId="21"/>
          <ac:spMkLst>
            <pc:docMk/>
            <pc:sldMk cId="2586885324" sldId="258"/>
            <ac:spMk id="12" creationId="{3087DB86-3842-C3C6-5311-5AFABF36EC57}"/>
          </ac:spMkLst>
        </pc:spChg>
        <pc:spChg chg="add del mod">
          <ac:chgData name="Timo Zaoral" userId="f1605ec3fa8be4b3" providerId="LiveId" clId="{E50FB520-8BFF-4495-B559-EAB57B1FF400}" dt="2025-01-14T15:06:37.023" v="520" actId="478"/>
          <ac:spMkLst>
            <pc:docMk/>
            <pc:sldMk cId="2586885324" sldId="258"/>
            <ac:spMk id="16" creationId="{34FB9A10-AFEA-5A22-DE69-FB1CD43D694A}"/>
          </ac:spMkLst>
        </pc:spChg>
        <pc:spChg chg="add mod">
          <ac:chgData name="Timo Zaoral" userId="f1605ec3fa8be4b3" providerId="LiveId" clId="{E50FB520-8BFF-4495-B559-EAB57B1FF400}" dt="2025-01-14T15:07:44.470" v="780" actId="1038"/>
          <ac:spMkLst>
            <pc:docMk/>
            <pc:sldMk cId="2586885324" sldId="258"/>
            <ac:spMk id="18" creationId="{2E7DE331-7F51-601A-469F-330A1C133EAC}"/>
          </ac:spMkLst>
        </pc:spChg>
        <pc:spChg chg="add mod">
          <ac:chgData name="Timo Zaoral" userId="f1605ec3fa8be4b3" providerId="LiveId" clId="{E50FB520-8BFF-4495-B559-EAB57B1FF400}" dt="2025-01-14T15:07:44.470" v="780" actId="1038"/>
          <ac:spMkLst>
            <pc:docMk/>
            <pc:sldMk cId="2586885324" sldId="258"/>
            <ac:spMk id="19" creationId="{A8901368-D76E-B83F-E870-7B8C2E5C489F}"/>
          </ac:spMkLst>
        </pc:spChg>
        <pc:spChg chg="add mod">
          <ac:chgData name="Timo Zaoral" userId="f1605ec3fa8be4b3" providerId="LiveId" clId="{E50FB520-8BFF-4495-B559-EAB57B1FF400}" dt="2025-01-14T15:07:44.470" v="780" actId="1038"/>
          <ac:spMkLst>
            <pc:docMk/>
            <pc:sldMk cId="2586885324" sldId="258"/>
            <ac:spMk id="20" creationId="{563A28EB-6D9D-FCE5-F096-0E6E9889C7E0}"/>
          </ac:spMkLst>
        </pc:spChg>
        <pc:spChg chg="add mod">
          <ac:chgData name="Timo Zaoral" userId="f1605ec3fa8be4b3" providerId="LiveId" clId="{E50FB520-8BFF-4495-B559-EAB57B1FF400}" dt="2025-01-14T15:07:44.470" v="780" actId="1038"/>
          <ac:spMkLst>
            <pc:docMk/>
            <pc:sldMk cId="2586885324" sldId="258"/>
            <ac:spMk id="21" creationId="{D93E1392-165F-0703-FDC8-3FCBE9823F43}"/>
          </ac:spMkLst>
        </pc:spChg>
        <pc:spChg chg="add mod">
          <ac:chgData name="Timo Zaoral" userId="f1605ec3fa8be4b3" providerId="LiveId" clId="{E50FB520-8BFF-4495-B559-EAB57B1FF400}" dt="2025-01-14T15:07:44.470" v="780" actId="1038"/>
          <ac:spMkLst>
            <pc:docMk/>
            <pc:sldMk cId="2586885324" sldId="258"/>
            <ac:spMk id="22" creationId="{628C1948-EA04-11E4-36F9-F3D43B5478FC}"/>
          </ac:spMkLst>
        </pc:spChg>
        <pc:spChg chg="add mod">
          <ac:chgData name="Timo Zaoral" userId="f1605ec3fa8be4b3" providerId="LiveId" clId="{E50FB520-8BFF-4495-B559-EAB57B1FF400}" dt="2025-01-14T15:07:28.528" v="757" actId="1037"/>
          <ac:spMkLst>
            <pc:docMk/>
            <pc:sldMk cId="2586885324" sldId="258"/>
            <ac:spMk id="24" creationId="{C7DD6CC8-CC96-B4C6-B096-50B5F6AAB89C}"/>
          </ac:spMkLst>
        </pc:spChg>
        <pc:spChg chg="add mod">
          <ac:chgData name="Timo Zaoral" userId="f1605ec3fa8be4b3" providerId="LiveId" clId="{E50FB520-8BFF-4495-B559-EAB57B1FF400}" dt="2025-01-14T15:07:28.528" v="757" actId="1037"/>
          <ac:spMkLst>
            <pc:docMk/>
            <pc:sldMk cId="2586885324" sldId="258"/>
            <ac:spMk id="25" creationId="{3087DB86-3842-C3C6-5311-5AFABF36EC57}"/>
          </ac:spMkLst>
        </pc:spChg>
        <pc:picChg chg="add del mod">
          <ac:chgData name="Timo Zaoral" userId="f1605ec3fa8be4b3" providerId="LiveId" clId="{E50FB520-8BFF-4495-B559-EAB57B1FF400}" dt="2025-01-14T15:06:33.853" v="519" actId="21"/>
          <ac:picMkLst>
            <pc:docMk/>
            <pc:sldMk cId="2586885324" sldId="258"/>
            <ac:picMk id="4" creationId="{F6CB5CAB-29E5-DDAB-7ABC-D5BF6521481A}"/>
          </ac:picMkLst>
        </pc:picChg>
        <pc:picChg chg="add del mod">
          <ac:chgData name="Timo Zaoral" userId="f1605ec3fa8be4b3" providerId="LiveId" clId="{E50FB520-8BFF-4495-B559-EAB57B1FF400}" dt="2025-01-14T15:06:59.906" v="587" actId="21"/>
          <ac:picMkLst>
            <pc:docMk/>
            <pc:sldMk cId="2586885324" sldId="258"/>
            <ac:picMk id="10" creationId="{AB3B07F7-CE77-6A94-48FD-1654068BC8E2}"/>
          </ac:picMkLst>
        </pc:picChg>
        <pc:picChg chg="add del mod">
          <ac:chgData name="Timo Zaoral" userId="f1605ec3fa8be4b3" providerId="LiveId" clId="{E50FB520-8BFF-4495-B559-EAB57B1FF400}" dt="2025-01-14T15:06:59.906" v="587" actId="21"/>
          <ac:picMkLst>
            <pc:docMk/>
            <pc:sldMk cId="2586885324" sldId="258"/>
            <ac:picMk id="14" creationId="{5DF65117-95F1-8B2D-41C2-60C8537C1C57}"/>
          </ac:picMkLst>
        </pc:picChg>
        <pc:picChg chg="add mod">
          <ac:chgData name="Timo Zaoral" userId="f1605ec3fa8be4b3" providerId="LiveId" clId="{E50FB520-8BFF-4495-B559-EAB57B1FF400}" dt="2025-01-14T15:07:44.470" v="780" actId="1038"/>
          <ac:picMkLst>
            <pc:docMk/>
            <pc:sldMk cId="2586885324" sldId="258"/>
            <ac:picMk id="17" creationId="{F6CB5CAB-29E5-DDAB-7ABC-D5BF6521481A}"/>
          </ac:picMkLst>
        </pc:picChg>
        <pc:picChg chg="add mod">
          <ac:chgData name="Timo Zaoral" userId="f1605ec3fa8be4b3" providerId="LiveId" clId="{E50FB520-8BFF-4495-B559-EAB57B1FF400}" dt="2025-01-14T15:07:28.528" v="757" actId="1037"/>
          <ac:picMkLst>
            <pc:docMk/>
            <pc:sldMk cId="2586885324" sldId="258"/>
            <ac:picMk id="23" creationId="{AB3B07F7-CE77-6A94-48FD-1654068BC8E2}"/>
          </ac:picMkLst>
        </pc:picChg>
        <pc:picChg chg="add mod">
          <ac:chgData name="Timo Zaoral" userId="f1605ec3fa8be4b3" providerId="LiveId" clId="{E50FB520-8BFF-4495-B559-EAB57B1FF400}" dt="2025-01-14T15:07:28.528" v="757" actId="1037"/>
          <ac:picMkLst>
            <pc:docMk/>
            <pc:sldMk cId="2586885324" sldId="258"/>
            <ac:picMk id="26" creationId="{5DF65117-95F1-8B2D-41C2-60C8537C1C57}"/>
          </ac:picMkLst>
        </pc:picChg>
      </pc:sldChg>
      <pc:sldChg chg="addSp delSp modSp new mod modNotesTx">
        <pc:chgData name="Timo Zaoral" userId="f1605ec3fa8be4b3" providerId="LiveId" clId="{E50FB520-8BFF-4495-B559-EAB57B1FF400}" dt="2025-01-15T16:08:16.363" v="4146" actId="1036"/>
        <pc:sldMkLst>
          <pc:docMk/>
          <pc:sldMk cId="2214076747" sldId="259"/>
        </pc:sldMkLst>
        <pc:spChg chg="mod">
          <ac:chgData name="Timo Zaoral" userId="f1605ec3fa8be4b3" providerId="LiveId" clId="{E50FB520-8BFF-4495-B559-EAB57B1FF400}" dt="2025-01-14T15:11:24.252" v="1187" actId="20577"/>
          <ac:spMkLst>
            <pc:docMk/>
            <pc:sldMk cId="2214076747" sldId="259"/>
            <ac:spMk id="2" creationId="{C7D1B875-6ED2-50FB-D2F7-63E4BECB66AC}"/>
          </ac:spMkLst>
        </pc:spChg>
        <pc:spChg chg="mod">
          <ac:chgData name="Timo Zaoral" userId="f1605ec3fa8be4b3" providerId="LiveId" clId="{E50FB520-8BFF-4495-B559-EAB57B1FF400}" dt="2025-01-15T15:58:57.462" v="4082" actId="21"/>
          <ac:spMkLst>
            <pc:docMk/>
            <pc:sldMk cId="2214076747" sldId="259"/>
            <ac:spMk id="3" creationId="{0F89C2E8-814A-6D9B-101A-863CF737499B}"/>
          </ac:spMkLst>
        </pc:spChg>
        <pc:spChg chg="add">
          <ac:chgData name="Timo Zaoral" userId="f1605ec3fa8be4b3" providerId="LiveId" clId="{E50FB520-8BFF-4495-B559-EAB57B1FF400}" dt="2025-01-14T15:45:24.930" v="1255"/>
          <ac:spMkLst>
            <pc:docMk/>
            <pc:sldMk cId="2214076747" sldId="259"/>
            <ac:spMk id="4" creationId="{D97BF0CC-75C9-46E0-64E1-5C45106519DE}"/>
          </ac:spMkLst>
        </pc:spChg>
        <pc:spChg chg="add mod topLvl">
          <ac:chgData name="Timo Zaoral" userId="f1605ec3fa8be4b3" providerId="LiveId" clId="{E50FB520-8BFF-4495-B559-EAB57B1FF400}" dt="2025-01-15T16:00:02.385" v="4099" actId="1076"/>
          <ac:spMkLst>
            <pc:docMk/>
            <pc:sldMk cId="2214076747" sldId="259"/>
            <ac:spMk id="7" creationId="{9ACCEB90-BEA2-1C47-831E-77F1801902E1}"/>
          </ac:spMkLst>
        </pc:spChg>
        <pc:spChg chg="add mod topLvl">
          <ac:chgData name="Timo Zaoral" userId="f1605ec3fa8be4b3" providerId="LiveId" clId="{E50FB520-8BFF-4495-B559-EAB57B1FF400}" dt="2025-01-15T15:59:48.339" v="4095" actId="404"/>
          <ac:spMkLst>
            <pc:docMk/>
            <pc:sldMk cId="2214076747" sldId="259"/>
            <ac:spMk id="8" creationId="{EC1ECE74-7E84-4BC6-B751-F104A8440345}"/>
          </ac:spMkLst>
        </pc:spChg>
        <pc:spChg chg="add mod">
          <ac:chgData name="Timo Zaoral" userId="f1605ec3fa8be4b3" providerId="LiveId" clId="{E50FB520-8BFF-4495-B559-EAB57B1FF400}" dt="2025-01-14T15:48:14.330" v="1353"/>
          <ac:spMkLst>
            <pc:docMk/>
            <pc:sldMk cId="2214076747" sldId="259"/>
            <ac:spMk id="11" creationId="{460AD54C-5563-C1EC-8C7B-EA7DD3065457}"/>
          </ac:spMkLst>
        </pc:spChg>
        <pc:spChg chg="add mod">
          <ac:chgData name="Timo Zaoral" userId="f1605ec3fa8be4b3" providerId="LiveId" clId="{E50FB520-8BFF-4495-B559-EAB57B1FF400}" dt="2025-01-15T16:08:16.363" v="4146" actId="1036"/>
          <ac:spMkLst>
            <pc:docMk/>
            <pc:sldMk cId="2214076747" sldId="259"/>
            <ac:spMk id="12" creationId="{DFCC071A-BAB6-3EEB-837F-A107E0BECD14}"/>
          </ac:spMkLst>
        </pc:spChg>
        <pc:spChg chg="add mod">
          <ac:chgData name="Timo Zaoral" userId="f1605ec3fa8be4b3" providerId="LiveId" clId="{E50FB520-8BFF-4495-B559-EAB57B1FF400}" dt="2025-01-15T15:59:56.899" v="4098" actId="113"/>
          <ac:spMkLst>
            <pc:docMk/>
            <pc:sldMk cId="2214076747" sldId="259"/>
            <ac:spMk id="13" creationId="{C7BDA520-7870-2C28-637A-179722D0B30E}"/>
          </ac:spMkLst>
        </pc:spChg>
        <pc:grpChg chg="add del mod">
          <ac:chgData name="Timo Zaoral" userId="f1605ec3fa8be4b3" providerId="LiveId" clId="{E50FB520-8BFF-4495-B559-EAB57B1FF400}" dt="2025-01-15T15:59:16.895" v="4087" actId="165"/>
          <ac:grpSpMkLst>
            <pc:docMk/>
            <pc:sldMk cId="2214076747" sldId="259"/>
            <ac:grpSpMk id="9" creationId="{F6B8AFA3-6FC9-DD94-F422-0078355CBE3A}"/>
          </ac:grpSpMkLst>
        </pc:grpChg>
        <pc:picChg chg="add mod topLvl">
          <ac:chgData name="Timo Zaoral" userId="f1605ec3fa8be4b3" providerId="LiveId" clId="{E50FB520-8BFF-4495-B559-EAB57B1FF400}" dt="2025-01-15T16:08:16.363" v="4146" actId="1036"/>
          <ac:picMkLst>
            <pc:docMk/>
            <pc:sldMk cId="2214076747" sldId="259"/>
            <ac:picMk id="6" creationId="{62B86C32-A72A-04A3-FA8C-262F431C686D}"/>
          </ac:picMkLst>
        </pc:picChg>
        <pc:picChg chg="add mod">
          <ac:chgData name="Timo Zaoral" userId="f1605ec3fa8be4b3" providerId="LiveId" clId="{E50FB520-8BFF-4495-B559-EAB57B1FF400}" dt="2025-01-14T15:48:45.468" v="1367" actId="14100"/>
          <ac:picMkLst>
            <pc:docMk/>
            <pc:sldMk cId="2214076747" sldId="259"/>
            <ac:picMk id="10" creationId="{95526708-AEB5-E58C-137D-704AA88E3435}"/>
          </ac:picMkLst>
        </pc:picChg>
        <pc:picChg chg="add">
          <ac:chgData name="Timo Zaoral" userId="f1605ec3fa8be4b3" providerId="LiveId" clId="{E50FB520-8BFF-4495-B559-EAB57B1FF400}" dt="2025-01-14T15:44:59.770" v="1254"/>
          <ac:picMkLst>
            <pc:docMk/>
            <pc:sldMk cId="2214076747" sldId="259"/>
            <ac:picMk id="1026" creationId="{E8223704-E632-7937-9DA7-7219C38796E4}"/>
          </ac:picMkLst>
        </pc:picChg>
      </pc:sldChg>
      <pc:sldChg chg="addSp delSp modSp new mod">
        <pc:chgData name="Timo Zaoral" userId="f1605ec3fa8be4b3" providerId="LiveId" clId="{E50FB520-8BFF-4495-B559-EAB57B1FF400}" dt="2025-01-17T16:04:03.776" v="4389" actId="20577"/>
        <pc:sldMkLst>
          <pc:docMk/>
          <pc:sldMk cId="724191024" sldId="260"/>
        </pc:sldMkLst>
        <pc:spChg chg="mod">
          <ac:chgData name="Timo Zaoral" userId="f1605ec3fa8be4b3" providerId="LiveId" clId="{E50FB520-8BFF-4495-B559-EAB57B1FF400}" dt="2025-01-14T15:55:39.902" v="1403" actId="20577"/>
          <ac:spMkLst>
            <pc:docMk/>
            <pc:sldMk cId="724191024" sldId="260"/>
            <ac:spMk id="2" creationId="{5C107ABA-9BF0-7AD6-D9AD-279904F6C155}"/>
          </ac:spMkLst>
        </pc:spChg>
        <pc:spChg chg="mod">
          <ac:chgData name="Timo Zaoral" userId="f1605ec3fa8be4b3" providerId="LiveId" clId="{E50FB520-8BFF-4495-B559-EAB57B1FF400}" dt="2025-01-17T16:02:45.277" v="4380" actId="27636"/>
          <ac:spMkLst>
            <pc:docMk/>
            <pc:sldMk cId="724191024" sldId="260"/>
            <ac:spMk id="3" creationId="{68609BA5-2B1C-FF98-60F0-F57E63D11CEA}"/>
          </ac:spMkLst>
        </pc:spChg>
        <pc:spChg chg="add mod ord">
          <ac:chgData name="Timo Zaoral" userId="f1605ec3fa8be4b3" providerId="LiveId" clId="{E50FB520-8BFF-4495-B559-EAB57B1FF400}" dt="2025-01-15T16:09:44.181" v="4168" actId="404"/>
          <ac:spMkLst>
            <pc:docMk/>
            <pc:sldMk cId="724191024" sldId="260"/>
            <ac:spMk id="4" creationId="{7D5CFD01-E624-0A25-0668-D8C032BB5FDD}"/>
          </ac:spMkLst>
        </pc:spChg>
        <pc:spChg chg="add mod ord">
          <ac:chgData name="Timo Zaoral" userId="f1605ec3fa8be4b3" providerId="LiveId" clId="{E50FB520-8BFF-4495-B559-EAB57B1FF400}" dt="2025-01-15T16:10:25.569" v="4185" actId="20577"/>
          <ac:spMkLst>
            <pc:docMk/>
            <pc:sldMk cId="724191024" sldId="260"/>
            <ac:spMk id="5" creationId="{39D886AC-9F78-F979-40E7-00B7BDDAE457}"/>
          </ac:spMkLst>
        </pc:spChg>
        <pc:spChg chg="add del mod">
          <ac:chgData name="Timo Zaoral" userId="f1605ec3fa8be4b3" providerId="LiveId" clId="{E50FB520-8BFF-4495-B559-EAB57B1FF400}" dt="2025-01-15T16:08:34.075" v="4149"/>
          <ac:spMkLst>
            <pc:docMk/>
            <pc:sldMk cId="724191024" sldId="260"/>
            <ac:spMk id="6" creationId="{D80B5E21-C32D-AA74-8FFA-FF77BCFA0EC4}"/>
          </ac:spMkLst>
        </pc:spChg>
        <pc:spChg chg="add mod">
          <ac:chgData name="Timo Zaoral" userId="f1605ec3fa8be4b3" providerId="LiveId" clId="{E50FB520-8BFF-4495-B559-EAB57B1FF400}" dt="2025-01-17T16:04:03.776" v="4389" actId="20577"/>
          <ac:spMkLst>
            <pc:docMk/>
            <pc:sldMk cId="724191024" sldId="260"/>
            <ac:spMk id="7" creationId="{08197E98-69F7-2D45-EC0D-B0A54EEEB086}"/>
          </ac:spMkLst>
        </pc:spChg>
        <pc:spChg chg="add">
          <ac:chgData name="Timo Zaoral" userId="f1605ec3fa8be4b3" providerId="LiveId" clId="{E50FB520-8BFF-4495-B559-EAB57B1FF400}" dt="2025-01-17T16:03:38.688" v="4381"/>
          <ac:spMkLst>
            <pc:docMk/>
            <pc:sldMk cId="724191024" sldId="260"/>
            <ac:spMk id="8" creationId="{B656203C-0F43-21A2-E59B-01CAF00D8C40}"/>
          </ac:spMkLst>
        </pc:spChg>
      </pc:sldChg>
      <pc:sldChg chg="addSp delSp modSp new mod ord modShow">
        <pc:chgData name="Timo Zaoral" userId="f1605ec3fa8be4b3" providerId="LiveId" clId="{E50FB520-8BFF-4495-B559-EAB57B1FF400}" dt="2025-01-21T11:42:20.345" v="4953"/>
        <pc:sldMkLst>
          <pc:docMk/>
          <pc:sldMk cId="3292932263" sldId="261"/>
        </pc:sldMkLst>
        <pc:spChg chg="mod">
          <ac:chgData name="Timo Zaoral" userId="f1605ec3fa8be4b3" providerId="LiveId" clId="{E50FB520-8BFF-4495-B559-EAB57B1FF400}" dt="2025-01-15T16:12:14.283" v="4208" actId="20577"/>
          <ac:spMkLst>
            <pc:docMk/>
            <pc:sldMk cId="3292932263" sldId="261"/>
            <ac:spMk id="2" creationId="{2C36A02D-EE49-DA37-5294-A933FFE39655}"/>
          </ac:spMkLst>
        </pc:spChg>
        <pc:spChg chg="del">
          <ac:chgData name="Timo Zaoral" userId="f1605ec3fa8be4b3" providerId="LiveId" clId="{E50FB520-8BFF-4495-B559-EAB57B1FF400}" dt="2025-01-14T16:16:33.510" v="2968" actId="478"/>
          <ac:spMkLst>
            <pc:docMk/>
            <pc:sldMk cId="3292932263" sldId="261"/>
            <ac:spMk id="3" creationId="{6479F3C9-7E4A-5E66-5BAF-2F02F4E3508B}"/>
          </ac:spMkLst>
        </pc:spChg>
        <pc:spChg chg="add mod">
          <ac:chgData name="Timo Zaoral" userId="f1605ec3fa8be4b3" providerId="LiveId" clId="{E50FB520-8BFF-4495-B559-EAB57B1FF400}" dt="2025-01-15T16:12:40.653" v="4218" actId="113"/>
          <ac:spMkLst>
            <pc:docMk/>
            <pc:sldMk cId="3292932263" sldId="261"/>
            <ac:spMk id="4" creationId="{787588E9-54D4-5BF6-09BE-994D28EDED0A}"/>
          </ac:spMkLst>
        </pc:spChg>
        <pc:spChg chg="add mod">
          <ac:chgData name="Timo Zaoral" userId="f1605ec3fa8be4b3" providerId="LiveId" clId="{E50FB520-8BFF-4495-B559-EAB57B1FF400}" dt="2025-01-15T16:12:37.159" v="4217" actId="113"/>
          <ac:spMkLst>
            <pc:docMk/>
            <pc:sldMk cId="3292932263" sldId="261"/>
            <ac:spMk id="5" creationId="{1CEC8B92-3F5B-A176-FB6C-46DC754C8473}"/>
          </ac:spMkLst>
        </pc:spChg>
        <pc:spChg chg="add mod">
          <ac:chgData name="Timo Zaoral" userId="f1605ec3fa8be4b3" providerId="LiveId" clId="{E50FB520-8BFF-4495-B559-EAB57B1FF400}" dt="2025-01-15T16:12:42.616" v="4219" actId="113"/>
          <ac:spMkLst>
            <pc:docMk/>
            <pc:sldMk cId="3292932263" sldId="261"/>
            <ac:spMk id="6" creationId="{225B6612-8769-E63D-3EC4-29D13FB6FB09}"/>
          </ac:spMkLst>
        </pc:spChg>
        <pc:spChg chg="add mod">
          <ac:chgData name="Timo Zaoral" userId="f1605ec3fa8be4b3" providerId="LiveId" clId="{E50FB520-8BFF-4495-B559-EAB57B1FF400}" dt="2025-01-14T16:27:51.043" v="3282" actId="164"/>
          <ac:spMkLst>
            <pc:docMk/>
            <pc:sldMk cId="3292932263" sldId="261"/>
            <ac:spMk id="7" creationId="{D5E778ED-6743-9A3A-DBF3-A25E6D21B32C}"/>
          </ac:spMkLst>
        </pc:spChg>
        <pc:spChg chg="add mod">
          <ac:chgData name="Timo Zaoral" userId="f1605ec3fa8be4b3" providerId="LiveId" clId="{E50FB520-8BFF-4495-B559-EAB57B1FF400}" dt="2025-01-14T16:27:51.043" v="3282" actId="164"/>
          <ac:spMkLst>
            <pc:docMk/>
            <pc:sldMk cId="3292932263" sldId="261"/>
            <ac:spMk id="8" creationId="{DE77EE21-822E-9B75-DC65-412B00505DA6}"/>
          </ac:spMkLst>
        </pc:spChg>
        <pc:spChg chg="add mod">
          <ac:chgData name="Timo Zaoral" userId="f1605ec3fa8be4b3" providerId="LiveId" clId="{E50FB520-8BFF-4495-B559-EAB57B1FF400}" dt="2025-01-14T16:27:51.043" v="3282" actId="164"/>
          <ac:spMkLst>
            <pc:docMk/>
            <pc:sldMk cId="3292932263" sldId="261"/>
            <ac:spMk id="9" creationId="{0C5E63A0-A80E-53F6-7DB6-38FF7FBAEC11}"/>
          </ac:spMkLst>
        </pc:spChg>
        <pc:spChg chg="add mod">
          <ac:chgData name="Timo Zaoral" userId="f1605ec3fa8be4b3" providerId="LiveId" clId="{E50FB520-8BFF-4495-B559-EAB57B1FF400}" dt="2025-01-14T16:27:51.043" v="3282" actId="164"/>
          <ac:spMkLst>
            <pc:docMk/>
            <pc:sldMk cId="3292932263" sldId="261"/>
            <ac:spMk id="10" creationId="{F969C512-B563-200E-978F-49F731CE01F9}"/>
          </ac:spMkLst>
        </pc:spChg>
        <pc:spChg chg="add mod">
          <ac:chgData name="Timo Zaoral" userId="f1605ec3fa8be4b3" providerId="LiveId" clId="{E50FB520-8BFF-4495-B559-EAB57B1FF400}" dt="2025-01-14T16:27:51.043" v="3282" actId="164"/>
          <ac:spMkLst>
            <pc:docMk/>
            <pc:sldMk cId="3292932263" sldId="261"/>
            <ac:spMk id="11" creationId="{33C26AD3-B4AE-2DED-4A03-196F9CB47C2D}"/>
          </ac:spMkLst>
        </pc:spChg>
        <pc:spChg chg="add mod ord">
          <ac:chgData name="Timo Zaoral" userId="f1605ec3fa8be4b3" providerId="LiveId" clId="{E50FB520-8BFF-4495-B559-EAB57B1FF400}" dt="2025-01-14T16:27:33.892" v="3280" actId="14100"/>
          <ac:spMkLst>
            <pc:docMk/>
            <pc:sldMk cId="3292932263" sldId="261"/>
            <ac:spMk id="12" creationId="{471AC4C9-63FF-7FD1-760E-1E4B500044D2}"/>
          </ac:spMkLst>
        </pc:spChg>
        <pc:spChg chg="add del mod">
          <ac:chgData name="Timo Zaoral" userId="f1605ec3fa8be4b3" providerId="LiveId" clId="{E50FB520-8BFF-4495-B559-EAB57B1FF400}" dt="2025-01-14T17:34:39.602" v="3810" actId="478"/>
          <ac:spMkLst>
            <pc:docMk/>
            <pc:sldMk cId="3292932263" sldId="261"/>
            <ac:spMk id="17" creationId="{F6C4DB66-8A3F-DCA2-BFD8-F01DF2B671BD}"/>
          </ac:spMkLst>
        </pc:spChg>
        <pc:grpChg chg="add mod">
          <ac:chgData name="Timo Zaoral" userId="f1605ec3fa8be4b3" providerId="LiveId" clId="{E50FB520-8BFF-4495-B559-EAB57B1FF400}" dt="2025-01-14T16:27:41.547" v="3281" actId="164"/>
          <ac:grpSpMkLst>
            <pc:docMk/>
            <pc:sldMk cId="3292932263" sldId="261"/>
            <ac:grpSpMk id="13" creationId="{F7BCCE04-BAB7-A463-0CF3-E081E95F17E2}"/>
          </ac:grpSpMkLst>
        </pc:grpChg>
        <pc:grpChg chg="add mod">
          <ac:chgData name="Timo Zaoral" userId="f1605ec3fa8be4b3" providerId="LiveId" clId="{E50FB520-8BFF-4495-B559-EAB57B1FF400}" dt="2025-01-14T17:35:30.877" v="3833" actId="1035"/>
          <ac:grpSpMkLst>
            <pc:docMk/>
            <pc:sldMk cId="3292932263" sldId="261"/>
            <ac:grpSpMk id="14" creationId="{052565DB-CA75-F41D-6960-9A13F0F587F3}"/>
          </ac:grpSpMkLst>
        </pc:grpChg>
        <pc:picChg chg="add mod">
          <ac:chgData name="Timo Zaoral" userId="f1605ec3fa8be4b3" providerId="LiveId" clId="{E50FB520-8BFF-4495-B559-EAB57B1FF400}" dt="2025-01-14T16:28:28.858" v="3286" actId="1076"/>
          <ac:picMkLst>
            <pc:docMk/>
            <pc:sldMk cId="3292932263" sldId="261"/>
            <ac:picMk id="2050" creationId="{4BF1B43B-C3A5-839C-5BDB-15D6C6443B89}"/>
          </ac:picMkLst>
        </pc:picChg>
        <pc:cxnChg chg="add del mod">
          <ac:chgData name="Timo Zaoral" userId="f1605ec3fa8be4b3" providerId="LiveId" clId="{E50FB520-8BFF-4495-B559-EAB57B1FF400}" dt="2025-01-14T16:28:07.987" v="3284" actId="478"/>
          <ac:cxnSpMkLst>
            <pc:docMk/>
            <pc:sldMk cId="3292932263" sldId="261"/>
            <ac:cxnSpMk id="16" creationId="{A36E80EC-2454-0CD0-4BE1-9AE1F745032E}"/>
          </ac:cxnSpMkLst>
        </pc:cxnChg>
      </pc:sldChg>
      <pc:sldChg chg="addSp delSp modSp new mod modTransition delAnim modAnim">
        <pc:chgData name="Timo Zaoral" userId="f1605ec3fa8be4b3" providerId="LiveId" clId="{E50FB520-8BFF-4495-B559-EAB57B1FF400}" dt="2025-01-19T15:40:30.109" v="4778" actId="207"/>
        <pc:sldMkLst>
          <pc:docMk/>
          <pc:sldMk cId="3063941597" sldId="262"/>
        </pc:sldMkLst>
        <pc:spChg chg="mod">
          <ac:chgData name="Timo Zaoral" userId="f1605ec3fa8be4b3" providerId="LiveId" clId="{E50FB520-8BFF-4495-B559-EAB57B1FF400}" dt="2025-01-15T16:12:20.152" v="4212" actId="20577"/>
          <ac:spMkLst>
            <pc:docMk/>
            <pc:sldMk cId="3063941597" sldId="262"/>
            <ac:spMk id="2" creationId="{3A15D49C-F243-EE25-52D7-95B2FC5F0F53}"/>
          </ac:spMkLst>
        </pc:spChg>
        <pc:spChg chg="del">
          <ac:chgData name="Timo Zaoral" userId="f1605ec3fa8be4b3" providerId="LiveId" clId="{E50FB520-8BFF-4495-B559-EAB57B1FF400}" dt="2025-01-14T16:30:35.319" v="3289" actId="478"/>
          <ac:spMkLst>
            <pc:docMk/>
            <pc:sldMk cId="3063941597" sldId="262"/>
            <ac:spMk id="3" creationId="{2E5135E8-2541-B989-F04D-A78BEE4858CD}"/>
          </ac:spMkLst>
        </pc:spChg>
        <pc:spChg chg="add mod">
          <ac:chgData name="Timo Zaoral" userId="f1605ec3fa8be4b3" providerId="LiveId" clId="{E50FB520-8BFF-4495-B559-EAB57B1FF400}" dt="2025-01-14T16:40:55.088" v="3323" actId="1076"/>
          <ac:spMkLst>
            <pc:docMk/>
            <pc:sldMk cId="3063941597" sldId="262"/>
            <ac:spMk id="8" creationId="{1F017042-0AC3-01C9-9657-C58A9FB6400D}"/>
          </ac:spMkLst>
        </pc:spChg>
        <pc:spChg chg="add mod">
          <ac:chgData name="Timo Zaoral" userId="f1605ec3fa8be4b3" providerId="LiveId" clId="{E50FB520-8BFF-4495-B559-EAB57B1FF400}" dt="2025-01-14T16:41:00.727" v="3325" actId="1076"/>
          <ac:spMkLst>
            <pc:docMk/>
            <pc:sldMk cId="3063941597" sldId="262"/>
            <ac:spMk id="9" creationId="{536ECAFE-071F-D2BB-566A-EA2499994090}"/>
          </ac:spMkLst>
        </pc:spChg>
        <pc:spChg chg="add mod">
          <ac:chgData name="Timo Zaoral" userId="f1605ec3fa8be4b3" providerId="LiveId" clId="{E50FB520-8BFF-4495-B559-EAB57B1FF400}" dt="2025-01-19T15:40:30.109" v="4778" actId="207"/>
          <ac:spMkLst>
            <pc:docMk/>
            <pc:sldMk cId="3063941597" sldId="262"/>
            <ac:spMk id="10" creationId="{7F831EDD-BDFF-0A38-F9FB-24A66436A0C3}"/>
          </ac:spMkLst>
        </pc:spChg>
        <pc:spChg chg="add mod">
          <ac:chgData name="Timo Zaoral" userId="f1605ec3fa8be4b3" providerId="LiveId" clId="{E50FB520-8BFF-4495-B559-EAB57B1FF400}" dt="2025-01-14T17:36:40.605" v="3848" actId="1076"/>
          <ac:spMkLst>
            <pc:docMk/>
            <pc:sldMk cId="3063941597" sldId="262"/>
            <ac:spMk id="11" creationId="{1396F444-B97F-8ACC-1EE7-EF83A6248746}"/>
          </ac:spMkLst>
        </pc:spChg>
        <pc:spChg chg="add mod">
          <ac:chgData name="Timo Zaoral" userId="f1605ec3fa8be4b3" providerId="LiveId" clId="{E50FB520-8BFF-4495-B559-EAB57B1FF400}" dt="2025-01-14T17:36:51.206" v="3852" actId="1076"/>
          <ac:spMkLst>
            <pc:docMk/>
            <pc:sldMk cId="3063941597" sldId="262"/>
            <ac:spMk id="12" creationId="{A7616556-77B8-5774-36BC-A9488D8BE567}"/>
          </ac:spMkLst>
        </pc:spChg>
        <pc:picChg chg="add mod">
          <ac:chgData name="Timo Zaoral" userId="f1605ec3fa8be4b3" providerId="LiveId" clId="{E50FB520-8BFF-4495-B559-EAB57B1FF400}" dt="2025-01-17T16:06:00.604" v="4390" actId="14826"/>
          <ac:picMkLst>
            <pc:docMk/>
            <pc:sldMk cId="3063941597" sldId="262"/>
            <ac:picMk id="5" creationId="{940410A3-13AA-FEA8-27B8-7C6AE2CAF20C}"/>
          </ac:picMkLst>
        </pc:picChg>
        <pc:picChg chg="add mod">
          <ac:chgData name="Timo Zaoral" userId="f1605ec3fa8be4b3" providerId="LiveId" clId="{E50FB520-8BFF-4495-B559-EAB57B1FF400}" dt="2025-01-14T16:40:46.864" v="3322" actId="1076"/>
          <ac:picMkLst>
            <pc:docMk/>
            <pc:sldMk cId="3063941597" sldId="262"/>
            <ac:picMk id="7" creationId="{2E900E30-7BC0-EABC-7362-AE9163CD6135}"/>
          </ac:picMkLst>
        </pc:picChg>
        <pc:picChg chg="add del mod">
          <ac:chgData name="Timo Zaoral" userId="f1605ec3fa8be4b3" providerId="LiveId" clId="{E50FB520-8BFF-4495-B559-EAB57B1FF400}" dt="2025-01-17T15:56:51.875" v="4322" actId="21"/>
          <ac:picMkLst>
            <pc:docMk/>
            <pc:sldMk cId="3063941597" sldId="262"/>
            <ac:picMk id="14" creationId="{4F6B6001-9E81-35F8-664D-B3173F7F405E}"/>
          </ac:picMkLst>
        </pc:picChg>
      </pc:sldChg>
      <pc:sldChg chg="addSp delSp modSp new del mod">
        <pc:chgData name="Timo Zaoral" userId="f1605ec3fa8be4b3" providerId="LiveId" clId="{E50FB520-8BFF-4495-B559-EAB57B1FF400}" dt="2025-01-14T16:41:55.426" v="3352" actId="47"/>
        <pc:sldMkLst>
          <pc:docMk/>
          <pc:sldMk cId="912495860" sldId="263"/>
        </pc:sldMkLst>
        <pc:spChg chg="mod">
          <ac:chgData name="Timo Zaoral" userId="f1605ec3fa8be4b3" providerId="LiveId" clId="{E50FB520-8BFF-4495-B559-EAB57B1FF400}" dt="2025-01-14T16:41:28.435" v="3345" actId="20577"/>
          <ac:spMkLst>
            <pc:docMk/>
            <pc:sldMk cId="912495860" sldId="263"/>
            <ac:spMk id="2" creationId="{4499A04B-EB0D-83AA-FAE5-FDAE3E4A9BA3}"/>
          </ac:spMkLst>
        </pc:spChg>
        <pc:spChg chg="del">
          <ac:chgData name="Timo Zaoral" userId="f1605ec3fa8be4b3" providerId="LiveId" clId="{E50FB520-8BFF-4495-B559-EAB57B1FF400}" dt="2025-01-14T16:31:38.604" v="3305" actId="478"/>
          <ac:spMkLst>
            <pc:docMk/>
            <pc:sldMk cId="912495860" sldId="263"/>
            <ac:spMk id="3" creationId="{AF08A32A-BDE2-3ECC-2193-D912DCF115F6}"/>
          </ac:spMkLst>
        </pc:spChg>
        <pc:picChg chg="add mod">
          <ac:chgData name="Timo Zaoral" userId="f1605ec3fa8be4b3" providerId="LiveId" clId="{E50FB520-8BFF-4495-B559-EAB57B1FF400}" dt="2025-01-14T16:39:25.513" v="3312" actId="14100"/>
          <ac:picMkLst>
            <pc:docMk/>
            <pc:sldMk cId="912495860" sldId="263"/>
            <ac:picMk id="5" creationId="{F4766F59-9C48-E63E-852A-8F93F537E443}"/>
          </ac:picMkLst>
        </pc:picChg>
        <pc:picChg chg="add mod">
          <ac:chgData name="Timo Zaoral" userId="f1605ec3fa8be4b3" providerId="LiveId" clId="{E50FB520-8BFF-4495-B559-EAB57B1FF400}" dt="2025-01-14T16:39:22.849" v="3311" actId="1076"/>
          <ac:picMkLst>
            <pc:docMk/>
            <pc:sldMk cId="912495860" sldId="263"/>
            <ac:picMk id="7" creationId="{5FCD2390-A6A5-5DA2-D086-56DC1F7ED014}"/>
          </ac:picMkLst>
        </pc:picChg>
      </pc:sldChg>
      <pc:sldChg chg="addSp delSp modSp add mod">
        <pc:chgData name="Timo Zaoral" userId="f1605ec3fa8be4b3" providerId="LiveId" clId="{E50FB520-8BFF-4495-B559-EAB57B1FF400}" dt="2025-01-21T11:13:56.208" v="4935" actId="207"/>
        <pc:sldMkLst>
          <pc:docMk/>
          <pc:sldMk cId="2606974762" sldId="264"/>
        </pc:sldMkLst>
        <pc:spChg chg="mod">
          <ac:chgData name="Timo Zaoral" userId="f1605ec3fa8be4b3" providerId="LiveId" clId="{E50FB520-8BFF-4495-B559-EAB57B1FF400}" dt="2025-01-15T16:12:24.475" v="4216" actId="20577"/>
          <ac:spMkLst>
            <pc:docMk/>
            <pc:sldMk cId="2606974762" sldId="264"/>
            <ac:spMk id="2" creationId="{3A15D49C-F243-EE25-52D7-95B2FC5F0F53}"/>
          </ac:spMkLst>
        </pc:spChg>
        <pc:spChg chg="add mod">
          <ac:chgData name="Timo Zaoral" userId="f1605ec3fa8be4b3" providerId="LiveId" clId="{E50FB520-8BFF-4495-B559-EAB57B1FF400}" dt="2025-01-14T17:37:00.168" v="3853"/>
          <ac:spMkLst>
            <pc:docMk/>
            <pc:sldMk cId="2606974762" sldId="264"/>
            <ac:spMk id="3" creationId="{59EA9B46-4939-87A6-48C3-7D1C15F8C244}"/>
          </ac:spMkLst>
        </pc:spChg>
        <pc:spChg chg="add mod">
          <ac:chgData name="Timo Zaoral" userId="f1605ec3fa8be4b3" providerId="LiveId" clId="{E50FB520-8BFF-4495-B559-EAB57B1FF400}" dt="2025-01-14T17:37:00.168" v="3853"/>
          <ac:spMkLst>
            <pc:docMk/>
            <pc:sldMk cId="2606974762" sldId="264"/>
            <ac:spMk id="4" creationId="{9B570164-708D-7B88-FC83-5B8AC55A9FF2}"/>
          </ac:spMkLst>
        </pc:spChg>
        <pc:spChg chg="add del mod">
          <ac:chgData name="Timo Zaoral" userId="f1605ec3fa8be4b3" providerId="LiveId" clId="{E50FB520-8BFF-4495-B559-EAB57B1FF400}" dt="2025-01-17T16:06:33.455" v="4394" actId="478"/>
          <ac:spMkLst>
            <pc:docMk/>
            <pc:sldMk cId="2606974762" sldId="264"/>
            <ac:spMk id="6" creationId="{0AE87056-7696-1D14-4CCE-D532446598DF}"/>
          </ac:spMkLst>
        </pc:spChg>
        <pc:spChg chg="add mod">
          <ac:chgData name="Timo Zaoral" userId="f1605ec3fa8be4b3" providerId="LiveId" clId="{E50FB520-8BFF-4495-B559-EAB57B1FF400}" dt="2025-01-19T15:40:22.963" v="4777" actId="207"/>
          <ac:spMkLst>
            <pc:docMk/>
            <pc:sldMk cId="2606974762" sldId="264"/>
            <ac:spMk id="11" creationId="{764DAA15-7059-5D89-E05A-A840AB8105CF}"/>
          </ac:spMkLst>
        </pc:spChg>
        <pc:spChg chg="add mod">
          <ac:chgData name="Timo Zaoral" userId="f1605ec3fa8be4b3" providerId="LiveId" clId="{E50FB520-8BFF-4495-B559-EAB57B1FF400}" dt="2025-01-17T16:22:40.856" v="4409" actId="1076"/>
          <ac:spMkLst>
            <pc:docMk/>
            <pc:sldMk cId="2606974762" sldId="264"/>
            <ac:spMk id="12" creationId="{54B1176A-BD51-7833-9142-7334A27E472A}"/>
          </ac:spMkLst>
        </pc:spChg>
        <pc:picChg chg="mod">
          <ac:chgData name="Timo Zaoral" userId="f1605ec3fa8be4b3" providerId="LiveId" clId="{E50FB520-8BFF-4495-B559-EAB57B1FF400}" dt="2025-01-17T16:23:49.217" v="4410" actId="14826"/>
          <ac:picMkLst>
            <pc:docMk/>
            <pc:sldMk cId="2606974762" sldId="264"/>
            <ac:picMk id="5" creationId="{940410A3-13AA-FEA8-27B8-7C6AE2CAF20C}"/>
          </ac:picMkLst>
        </pc:picChg>
        <pc:picChg chg="mod">
          <ac:chgData name="Timo Zaoral" userId="f1605ec3fa8be4b3" providerId="LiveId" clId="{E50FB520-8BFF-4495-B559-EAB57B1FF400}" dt="2025-01-21T10:58:45.260" v="4894" actId="1076"/>
          <ac:picMkLst>
            <pc:docMk/>
            <pc:sldMk cId="2606974762" sldId="264"/>
            <ac:picMk id="7" creationId="{2E900E30-7BC0-EABC-7362-AE9163CD6135}"/>
          </ac:picMkLst>
        </pc:picChg>
        <pc:picChg chg="add mod">
          <ac:chgData name="Timo Zaoral" userId="f1605ec3fa8be4b3" providerId="LiveId" clId="{E50FB520-8BFF-4495-B559-EAB57B1FF400}" dt="2025-01-21T11:13:56.208" v="4935" actId="207"/>
          <ac:picMkLst>
            <pc:docMk/>
            <pc:sldMk cId="2606974762" sldId="264"/>
            <ac:picMk id="10" creationId="{B7D94842-8773-F956-43A1-89ED397AC347}"/>
          </ac:picMkLst>
        </pc:picChg>
      </pc:sldChg>
      <pc:sldChg chg="modSp new del mod">
        <pc:chgData name="Timo Zaoral" userId="f1605ec3fa8be4b3" providerId="LiveId" clId="{E50FB520-8BFF-4495-B559-EAB57B1FF400}" dt="2025-01-14T17:37:39.549" v="3854" actId="47"/>
        <pc:sldMkLst>
          <pc:docMk/>
          <pc:sldMk cId="571412776" sldId="265"/>
        </pc:sldMkLst>
        <pc:spChg chg="mod">
          <ac:chgData name="Timo Zaoral" userId="f1605ec3fa8be4b3" providerId="LiveId" clId="{E50FB520-8BFF-4495-B559-EAB57B1FF400}" dt="2025-01-14T16:42:24.405" v="3391" actId="20577"/>
          <ac:spMkLst>
            <pc:docMk/>
            <pc:sldMk cId="571412776" sldId="265"/>
            <ac:spMk id="2" creationId="{D57218DC-E184-1DEB-F5A1-B25C18FD191C}"/>
          </ac:spMkLst>
        </pc:spChg>
        <pc:spChg chg="mod">
          <ac:chgData name="Timo Zaoral" userId="f1605ec3fa8be4b3" providerId="LiveId" clId="{E50FB520-8BFF-4495-B559-EAB57B1FF400}" dt="2025-01-14T16:46:59.570" v="3598" actId="2710"/>
          <ac:spMkLst>
            <pc:docMk/>
            <pc:sldMk cId="571412776" sldId="265"/>
            <ac:spMk id="3" creationId="{BAB1286D-87F8-0473-C2D8-4C09E9FFCBCB}"/>
          </ac:spMkLst>
        </pc:spChg>
      </pc:sldChg>
      <pc:sldChg chg="addSp delSp modSp add mod ord">
        <pc:chgData name="Timo Zaoral" userId="f1605ec3fa8be4b3" providerId="LiveId" clId="{E50FB520-8BFF-4495-B559-EAB57B1FF400}" dt="2025-03-14T21:50:03.853" v="6347" actId="21"/>
        <pc:sldMkLst>
          <pc:docMk/>
          <pc:sldMk cId="2951157800" sldId="265"/>
        </pc:sldMkLst>
        <pc:spChg chg="mod">
          <ac:chgData name="Timo Zaoral" userId="f1605ec3fa8be4b3" providerId="LiveId" clId="{E50FB520-8BFF-4495-B559-EAB57B1FF400}" dt="2025-03-14T21:49:45.432" v="6345" actId="1076"/>
          <ac:spMkLst>
            <pc:docMk/>
            <pc:sldMk cId="2951157800" sldId="265"/>
            <ac:spMk id="3" creationId="{A4A431ED-9360-4F6D-4E0D-D347EFA45359}"/>
          </ac:spMkLst>
        </pc:spChg>
        <pc:spChg chg="add del mod">
          <ac:chgData name="Timo Zaoral" userId="f1605ec3fa8be4b3" providerId="LiveId" clId="{E50FB520-8BFF-4495-B559-EAB57B1FF400}" dt="2025-03-14T21:50:03.853" v="6347" actId="21"/>
          <ac:spMkLst>
            <pc:docMk/>
            <pc:sldMk cId="2951157800" sldId="265"/>
            <ac:spMk id="16" creationId="{A16F6904-ECD6-73E8-65F1-790F37108964}"/>
          </ac:spMkLst>
        </pc:spChg>
        <pc:spChg chg="add del mod">
          <ac:chgData name="Timo Zaoral" userId="f1605ec3fa8be4b3" providerId="LiveId" clId="{E50FB520-8BFF-4495-B559-EAB57B1FF400}" dt="2025-03-14T21:50:03.853" v="6347" actId="21"/>
          <ac:spMkLst>
            <pc:docMk/>
            <pc:sldMk cId="2951157800" sldId="265"/>
            <ac:spMk id="17" creationId="{A6503726-F4B4-4763-B938-10BB127C9440}"/>
          </ac:spMkLst>
        </pc:spChg>
        <pc:grpChg chg="add del mod">
          <ac:chgData name="Timo Zaoral" userId="f1605ec3fa8be4b3" providerId="LiveId" clId="{E50FB520-8BFF-4495-B559-EAB57B1FF400}" dt="2025-03-14T21:50:03.853" v="6347" actId="21"/>
          <ac:grpSpMkLst>
            <pc:docMk/>
            <pc:sldMk cId="2951157800" sldId="265"/>
            <ac:grpSpMk id="12" creationId="{55875E83-F9EC-EE96-E5B7-76CE239E7AA1}"/>
          </ac:grpSpMkLst>
        </pc:grpChg>
        <pc:grpChg chg="add del mod">
          <ac:chgData name="Timo Zaoral" userId="f1605ec3fa8be4b3" providerId="LiveId" clId="{E50FB520-8BFF-4495-B559-EAB57B1FF400}" dt="2025-03-14T21:50:03.853" v="6347" actId="21"/>
          <ac:grpSpMkLst>
            <pc:docMk/>
            <pc:sldMk cId="2951157800" sldId="265"/>
            <ac:grpSpMk id="13" creationId="{60997FA9-7114-5A30-2D6E-F3C67C13C32B}"/>
          </ac:grpSpMkLst>
        </pc:grpChg>
        <pc:picChg chg="add del mod">
          <ac:chgData name="Timo Zaoral" userId="f1605ec3fa8be4b3" providerId="LiveId" clId="{E50FB520-8BFF-4495-B559-EAB57B1FF400}" dt="2025-03-14T21:50:03.853" v="6347" actId="21"/>
          <ac:picMkLst>
            <pc:docMk/>
            <pc:sldMk cId="2951157800" sldId="265"/>
            <ac:picMk id="5" creationId="{408DB58C-C242-2E0B-1EFD-40EF0F3C1FDB}"/>
          </ac:picMkLst>
        </pc:picChg>
        <pc:cxnChg chg="mod">
          <ac:chgData name="Timo Zaoral" userId="f1605ec3fa8be4b3" providerId="LiveId" clId="{E50FB520-8BFF-4495-B559-EAB57B1FF400}" dt="2025-03-08T15:55:39.519" v="6137"/>
          <ac:cxnSpMkLst>
            <pc:docMk/>
            <pc:sldMk cId="2951157800" sldId="265"/>
            <ac:cxnSpMk id="7" creationId="{26359B39-F5B7-B58A-2CF7-BF1A5590F1AE}"/>
          </ac:cxnSpMkLst>
        </pc:cxnChg>
        <pc:cxnChg chg="mod">
          <ac:chgData name="Timo Zaoral" userId="f1605ec3fa8be4b3" providerId="LiveId" clId="{E50FB520-8BFF-4495-B559-EAB57B1FF400}" dt="2025-03-08T15:55:39.519" v="6137"/>
          <ac:cxnSpMkLst>
            <pc:docMk/>
            <pc:sldMk cId="2951157800" sldId="265"/>
            <ac:cxnSpMk id="9" creationId="{F944E860-E6AC-DBE4-B84D-8704C56E4C0A}"/>
          </ac:cxnSpMkLst>
        </pc:cxnChg>
        <pc:cxnChg chg="mod">
          <ac:chgData name="Timo Zaoral" userId="f1605ec3fa8be4b3" providerId="LiveId" clId="{E50FB520-8BFF-4495-B559-EAB57B1FF400}" dt="2025-03-08T15:55:39.519" v="6137"/>
          <ac:cxnSpMkLst>
            <pc:docMk/>
            <pc:sldMk cId="2951157800" sldId="265"/>
            <ac:cxnSpMk id="14" creationId="{F6BCA47B-0048-A9D3-2F35-73BE017E7779}"/>
          </ac:cxnSpMkLst>
        </pc:cxnChg>
        <pc:cxnChg chg="mod">
          <ac:chgData name="Timo Zaoral" userId="f1605ec3fa8be4b3" providerId="LiveId" clId="{E50FB520-8BFF-4495-B559-EAB57B1FF400}" dt="2025-03-08T15:55:39.519" v="6137"/>
          <ac:cxnSpMkLst>
            <pc:docMk/>
            <pc:sldMk cId="2951157800" sldId="265"/>
            <ac:cxnSpMk id="15" creationId="{61444CDB-E54B-5C6F-913B-A396CDDA363F}"/>
          </ac:cxnSpMkLst>
        </pc:cxnChg>
      </pc:sldChg>
      <pc:sldChg chg="modSp new mod">
        <pc:chgData name="Timo Zaoral" userId="f1605ec3fa8be4b3" providerId="LiveId" clId="{E50FB520-8BFF-4495-B559-EAB57B1FF400}" dt="2025-01-15T16:19:10.415" v="4313" actId="20577"/>
        <pc:sldMkLst>
          <pc:docMk/>
          <pc:sldMk cId="1665744454" sldId="266"/>
        </pc:sldMkLst>
        <pc:spChg chg="mod">
          <ac:chgData name="Timo Zaoral" userId="f1605ec3fa8be4b3" providerId="LiveId" clId="{E50FB520-8BFF-4495-B559-EAB57B1FF400}" dt="2025-01-14T16:47:16.474" v="3601" actId="20577"/>
          <ac:spMkLst>
            <pc:docMk/>
            <pc:sldMk cId="1665744454" sldId="266"/>
            <ac:spMk id="2" creationId="{3A0A4DB8-A41E-2136-67AA-3BD5EFC3CE70}"/>
          </ac:spMkLst>
        </pc:spChg>
        <pc:spChg chg="mod">
          <ac:chgData name="Timo Zaoral" userId="f1605ec3fa8be4b3" providerId="LiveId" clId="{E50FB520-8BFF-4495-B559-EAB57B1FF400}" dt="2025-01-15T16:19:10.415" v="4313" actId="20577"/>
          <ac:spMkLst>
            <pc:docMk/>
            <pc:sldMk cId="1665744454" sldId="266"/>
            <ac:spMk id="3" creationId="{23EA6D56-4551-6AE9-2AB1-DB499C02021A}"/>
          </ac:spMkLst>
        </pc:spChg>
      </pc:sldChg>
      <pc:sldChg chg="modSp add mod">
        <pc:chgData name="Timo Zaoral" userId="f1605ec3fa8be4b3" providerId="LiveId" clId="{E50FB520-8BFF-4495-B559-EAB57B1FF400}" dt="2025-01-14T17:39:23.703" v="3861" actId="20577"/>
        <pc:sldMkLst>
          <pc:docMk/>
          <pc:sldMk cId="290438407" sldId="267"/>
        </pc:sldMkLst>
        <pc:spChg chg="mod">
          <ac:chgData name="Timo Zaoral" userId="f1605ec3fa8be4b3" providerId="LiveId" clId="{E50FB520-8BFF-4495-B559-EAB57B1FF400}" dt="2025-01-14T17:39:23.703" v="3861" actId="20577"/>
          <ac:spMkLst>
            <pc:docMk/>
            <pc:sldMk cId="290438407" sldId="267"/>
            <ac:spMk id="3" creationId="{8EC8B714-19E7-0DD3-A7DF-EC045338EE63}"/>
          </ac:spMkLst>
        </pc:spChg>
      </pc:sldChg>
      <pc:sldChg chg="addSp delSp modSp new mod ord delAnim modAnim modShow modNotesTx">
        <pc:chgData name="Timo Zaoral" userId="f1605ec3fa8be4b3" providerId="LiveId" clId="{E50FB520-8BFF-4495-B559-EAB57B1FF400}" dt="2025-01-21T11:44:30.475" v="4955"/>
        <pc:sldMkLst>
          <pc:docMk/>
          <pc:sldMk cId="2134485136" sldId="268"/>
        </pc:sldMkLst>
        <pc:spChg chg="mod">
          <ac:chgData name="Timo Zaoral" userId="f1605ec3fa8be4b3" providerId="LiveId" clId="{E50FB520-8BFF-4495-B559-EAB57B1FF400}" dt="2025-01-15T15:35:39.446" v="3894" actId="1076"/>
          <ac:spMkLst>
            <pc:docMk/>
            <pc:sldMk cId="2134485136" sldId="268"/>
            <ac:spMk id="2" creationId="{9F1458F9-335D-D468-7657-58F36972F811}"/>
          </ac:spMkLst>
        </pc:spChg>
        <pc:spChg chg="del">
          <ac:chgData name="Timo Zaoral" userId="f1605ec3fa8be4b3" providerId="LiveId" clId="{E50FB520-8BFF-4495-B559-EAB57B1FF400}" dt="2025-01-15T15:33:18.321" v="3881" actId="478"/>
          <ac:spMkLst>
            <pc:docMk/>
            <pc:sldMk cId="2134485136" sldId="268"/>
            <ac:spMk id="3" creationId="{06103C32-2E9C-E7F5-DCBA-449AB5368E6A}"/>
          </ac:spMkLst>
        </pc:spChg>
        <pc:spChg chg="add del mod">
          <ac:chgData name="Timo Zaoral" userId="f1605ec3fa8be4b3" providerId="LiveId" clId="{E50FB520-8BFF-4495-B559-EAB57B1FF400}" dt="2025-01-15T15:40:25.420" v="3954" actId="478"/>
          <ac:spMkLst>
            <pc:docMk/>
            <pc:sldMk cId="2134485136" sldId="268"/>
            <ac:spMk id="9" creationId="{6201C0B8-CD90-C791-5350-AC261FB9BD04}"/>
          </ac:spMkLst>
        </pc:spChg>
        <pc:spChg chg="add mod">
          <ac:chgData name="Timo Zaoral" userId="f1605ec3fa8be4b3" providerId="LiveId" clId="{E50FB520-8BFF-4495-B559-EAB57B1FF400}" dt="2025-01-15T15:40:14.439" v="3947" actId="164"/>
          <ac:spMkLst>
            <pc:docMk/>
            <pc:sldMk cId="2134485136" sldId="268"/>
            <ac:spMk id="10" creationId="{F7A514D7-2F08-8652-94F2-DB46B7C0DC31}"/>
          </ac:spMkLst>
        </pc:spChg>
        <pc:spChg chg="add del mod">
          <ac:chgData name="Timo Zaoral" userId="f1605ec3fa8be4b3" providerId="LiveId" clId="{E50FB520-8BFF-4495-B559-EAB57B1FF400}" dt="2025-01-15T15:40:24.578" v="3953" actId="478"/>
          <ac:spMkLst>
            <pc:docMk/>
            <pc:sldMk cId="2134485136" sldId="268"/>
            <ac:spMk id="11" creationId="{944D5F9D-85E5-9375-34F6-4875F13CC395}"/>
          </ac:spMkLst>
        </pc:spChg>
        <pc:spChg chg="add del mod">
          <ac:chgData name="Timo Zaoral" userId="f1605ec3fa8be4b3" providerId="LiveId" clId="{E50FB520-8BFF-4495-B559-EAB57B1FF400}" dt="2025-01-15T15:40:22.051" v="3950" actId="478"/>
          <ac:spMkLst>
            <pc:docMk/>
            <pc:sldMk cId="2134485136" sldId="268"/>
            <ac:spMk id="12" creationId="{DEA5A619-97F5-EA00-8D30-C9F14F54D6B8}"/>
          </ac:spMkLst>
        </pc:spChg>
        <pc:spChg chg="add mod">
          <ac:chgData name="Timo Zaoral" userId="f1605ec3fa8be4b3" providerId="LiveId" clId="{E50FB520-8BFF-4495-B559-EAB57B1FF400}" dt="2025-01-15T15:43:14.750" v="4005" actId="164"/>
          <ac:spMkLst>
            <pc:docMk/>
            <pc:sldMk cId="2134485136" sldId="268"/>
            <ac:spMk id="13" creationId="{E2F44B3D-06F4-5C78-65A5-F1916B03DF2E}"/>
          </ac:spMkLst>
        </pc:spChg>
        <pc:spChg chg="add del mod">
          <ac:chgData name="Timo Zaoral" userId="f1605ec3fa8be4b3" providerId="LiveId" clId="{E50FB520-8BFF-4495-B559-EAB57B1FF400}" dt="2025-01-15T15:40:21.327" v="3949" actId="478"/>
          <ac:spMkLst>
            <pc:docMk/>
            <pc:sldMk cId="2134485136" sldId="268"/>
            <ac:spMk id="14" creationId="{05FDC7BC-178C-A447-EAE2-4B1A39B124B7}"/>
          </ac:spMkLst>
        </pc:spChg>
        <pc:spChg chg="add del mod">
          <ac:chgData name="Timo Zaoral" userId="f1605ec3fa8be4b3" providerId="LiveId" clId="{E50FB520-8BFF-4495-B559-EAB57B1FF400}" dt="2025-01-15T15:40:23.552" v="3952" actId="478"/>
          <ac:spMkLst>
            <pc:docMk/>
            <pc:sldMk cId="2134485136" sldId="268"/>
            <ac:spMk id="15" creationId="{70C14863-9453-5F9D-C1B0-1789B6D9C77A}"/>
          </ac:spMkLst>
        </pc:spChg>
        <pc:spChg chg="add del mod">
          <ac:chgData name="Timo Zaoral" userId="f1605ec3fa8be4b3" providerId="LiveId" clId="{E50FB520-8BFF-4495-B559-EAB57B1FF400}" dt="2025-01-15T15:40:22.827" v="3951" actId="478"/>
          <ac:spMkLst>
            <pc:docMk/>
            <pc:sldMk cId="2134485136" sldId="268"/>
            <ac:spMk id="16" creationId="{232AA522-FC8E-92CA-E650-E00111019599}"/>
          </ac:spMkLst>
        </pc:spChg>
        <pc:spChg chg="add del mod">
          <ac:chgData name="Timo Zaoral" userId="f1605ec3fa8be4b3" providerId="LiveId" clId="{E50FB520-8BFF-4495-B559-EAB57B1FF400}" dt="2025-01-15T15:40:20.369" v="3948" actId="478"/>
          <ac:spMkLst>
            <pc:docMk/>
            <pc:sldMk cId="2134485136" sldId="268"/>
            <ac:spMk id="17" creationId="{CC41AC15-034F-A33D-1A8B-02385626CDD2}"/>
          </ac:spMkLst>
        </pc:spChg>
        <pc:spChg chg="add mod">
          <ac:chgData name="Timo Zaoral" userId="f1605ec3fa8be4b3" providerId="LiveId" clId="{E50FB520-8BFF-4495-B559-EAB57B1FF400}" dt="2025-01-15T15:39:24.912" v="3942" actId="1037"/>
          <ac:spMkLst>
            <pc:docMk/>
            <pc:sldMk cId="2134485136" sldId="268"/>
            <ac:spMk id="22" creationId="{178EBED7-6EA3-A12A-1BBE-18CACCCF4F2C}"/>
          </ac:spMkLst>
        </pc:spChg>
        <pc:spChg chg="mod">
          <ac:chgData name="Timo Zaoral" userId="f1605ec3fa8be4b3" providerId="LiveId" clId="{E50FB520-8BFF-4495-B559-EAB57B1FF400}" dt="2025-01-15T15:43:19.242" v="4006"/>
          <ac:spMkLst>
            <pc:docMk/>
            <pc:sldMk cId="2134485136" sldId="268"/>
            <ac:spMk id="46" creationId="{4F3B8A3E-7779-76EC-6F74-24B6C0339C0E}"/>
          </ac:spMkLst>
        </pc:spChg>
        <pc:spChg chg="mod">
          <ac:chgData name="Timo Zaoral" userId="f1605ec3fa8be4b3" providerId="LiveId" clId="{E50FB520-8BFF-4495-B559-EAB57B1FF400}" dt="2025-01-15T15:43:20.018" v="4007"/>
          <ac:spMkLst>
            <pc:docMk/>
            <pc:sldMk cId="2134485136" sldId="268"/>
            <ac:spMk id="56" creationId="{AE5B928F-380B-05FB-0FA6-4F6A05D0065F}"/>
          </ac:spMkLst>
        </pc:spChg>
        <pc:spChg chg="mod">
          <ac:chgData name="Timo Zaoral" userId="f1605ec3fa8be4b3" providerId="LiveId" clId="{E50FB520-8BFF-4495-B559-EAB57B1FF400}" dt="2025-01-15T15:43:27.530" v="4011"/>
          <ac:spMkLst>
            <pc:docMk/>
            <pc:sldMk cId="2134485136" sldId="268"/>
            <ac:spMk id="66" creationId="{C732A6EA-653B-5180-911E-D3E930DB990F}"/>
          </ac:spMkLst>
        </pc:spChg>
        <pc:spChg chg="mod">
          <ac:chgData name="Timo Zaoral" userId="f1605ec3fa8be4b3" providerId="LiveId" clId="{E50FB520-8BFF-4495-B559-EAB57B1FF400}" dt="2025-01-15T15:43:28.152" v="4012"/>
          <ac:spMkLst>
            <pc:docMk/>
            <pc:sldMk cId="2134485136" sldId="268"/>
            <ac:spMk id="70" creationId="{684728E4-D6C2-380A-8B79-F4E8524E12BE}"/>
          </ac:spMkLst>
        </pc:spChg>
        <pc:spChg chg="add mod">
          <ac:chgData name="Timo Zaoral" userId="f1605ec3fa8be4b3" providerId="LiveId" clId="{E50FB520-8BFF-4495-B559-EAB57B1FF400}" dt="2025-01-15T15:49:45.434" v="4067" actId="1038"/>
          <ac:spMkLst>
            <pc:docMk/>
            <pc:sldMk cId="2134485136" sldId="268"/>
            <ac:spMk id="76" creationId="{07E000A2-EF85-34D2-93DA-D640A7916D38}"/>
          </ac:spMkLst>
        </pc:spChg>
        <pc:spChg chg="add mod">
          <ac:chgData name="Timo Zaoral" userId="f1605ec3fa8be4b3" providerId="LiveId" clId="{E50FB520-8BFF-4495-B559-EAB57B1FF400}" dt="2025-01-15T15:49:48.318" v="4069" actId="20577"/>
          <ac:spMkLst>
            <pc:docMk/>
            <pc:sldMk cId="2134485136" sldId="268"/>
            <ac:spMk id="77" creationId="{1D105756-C3A1-7698-1677-CE39BC99F8A6}"/>
          </ac:spMkLst>
        </pc:spChg>
        <pc:grpChg chg="add mod">
          <ac:chgData name="Timo Zaoral" userId="f1605ec3fa8be4b3" providerId="LiveId" clId="{E50FB520-8BFF-4495-B559-EAB57B1FF400}" dt="2025-01-15T15:40:14.439" v="3947" actId="164"/>
          <ac:grpSpMkLst>
            <pc:docMk/>
            <pc:sldMk cId="2134485136" sldId="268"/>
            <ac:grpSpMk id="27" creationId="{FD5C0166-4B03-0A5A-9696-B2C0BBBB1139}"/>
          </ac:grpSpMkLst>
        </pc:grpChg>
        <pc:grpChg chg="add mod">
          <ac:chgData name="Timo Zaoral" userId="f1605ec3fa8be4b3" providerId="LiveId" clId="{E50FB520-8BFF-4495-B559-EAB57B1FF400}" dt="2025-01-15T15:43:25.796" v="4010" actId="1076"/>
          <ac:grpSpMkLst>
            <pc:docMk/>
            <pc:sldMk cId="2134485136" sldId="268"/>
            <ac:grpSpMk id="44" creationId="{9566B6C9-2081-0D3E-020D-2BBF86D99CDA}"/>
          </ac:grpSpMkLst>
        </pc:grpChg>
        <pc:grpChg chg="add mod">
          <ac:chgData name="Timo Zaoral" userId="f1605ec3fa8be4b3" providerId="LiveId" clId="{E50FB520-8BFF-4495-B559-EAB57B1FF400}" dt="2025-01-15T15:43:23.589" v="4009" actId="1076"/>
          <ac:grpSpMkLst>
            <pc:docMk/>
            <pc:sldMk cId="2134485136" sldId="268"/>
            <ac:grpSpMk id="45" creationId="{D420E1B4-5422-7BA4-683E-9887C7F387F8}"/>
          </ac:grpSpMkLst>
        </pc:grpChg>
        <pc:grpChg chg="add mod">
          <ac:chgData name="Timo Zaoral" userId="f1605ec3fa8be4b3" providerId="LiveId" clId="{E50FB520-8BFF-4495-B559-EAB57B1FF400}" dt="2025-01-15T15:43:21.946" v="4008" actId="1076"/>
          <ac:grpSpMkLst>
            <pc:docMk/>
            <pc:sldMk cId="2134485136" sldId="268"/>
            <ac:grpSpMk id="55" creationId="{5458033E-52E7-ADC7-243D-894913B8660D}"/>
          </ac:grpSpMkLst>
        </pc:grpChg>
        <pc:grpChg chg="add mod">
          <ac:chgData name="Timo Zaoral" userId="f1605ec3fa8be4b3" providerId="LiveId" clId="{E50FB520-8BFF-4495-B559-EAB57B1FF400}" dt="2025-01-15T15:43:31.164" v="4014" actId="1076"/>
          <ac:grpSpMkLst>
            <pc:docMk/>
            <pc:sldMk cId="2134485136" sldId="268"/>
            <ac:grpSpMk id="65" creationId="{6E12D78A-618D-A64E-E9C6-570CB2B3CC69}"/>
          </ac:grpSpMkLst>
        </pc:grpChg>
        <pc:grpChg chg="add mod">
          <ac:chgData name="Timo Zaoral" userId="f1605ec3fa8be4b3" providerId="LiveId" clId="{E50FB520-8BFF-4495-B559-EAB57B1FF400}" dt="2025-01-15T15:43:29.500" v="4013" actId="1076"/>
          <ac:grpSpMkLst>
            <pc:docMk/>
            <pc:sldMk cId="2134485136" sldId="268"/>
            <ac:grpSpMk id="69" creationId="{EB87185D-2335-F459-7508-79E7E5C775F8}"/>
          </ac:grpSpMkLst>
        </pc:grpChg>
        <pc:picChg chg="add del mod">
          <ac:chgData name="Timo Zaoral" userId="f1605ec3fa8be4b3" providerId="LiveId" clId="{E50FB520-8BFF-4495-B559-EAB57B1FF400}" dt="2025-01-15T15:33:56.237" v="3883" actId="478"/>
          <ac:picMkLst>
            <pc:docMk/>
            <pc:sldMk cId="2134485136" sldId="268"/>
            <ac:picMk id="4" creationId="{7F43F5CB-221B-7896-6635-2878144B6974}"/>
          </ac:picMkLst>
        </pc:picChg>
        <pc:picChg chg="add mod">
          <ac:chgData name="Timo Zaoral" userId="f1605ec3fa8be4b3" providerId="LiveId" clId="{E50FB520-8BFF-4495-B559-EAB57B1FF400}" dt="2025-01-15T15:34:54.728" v="3889" actId="1076"/>
          <ac:picMkLst>
            <pc:docMk/>
            <pc:sldMk cId="2134485136" sldId="268"/>
            <ac:picMk id="6" creationId="{9BDC50EF-0A32-B96A-16D9-ADB0EE9D60FC}"/>
          </ac:picMkLst>
        </pc:picChg>
        <pc:picChg chg="add mod">
          <ac:chgData name="Timo Zaoral" userId="f1605ec3fa8be4b3" providerId="LiveId" clId="{E50FB520-8BFF-4495-B559-EAB57B1FF400}" dt="2025-01-15T15:35:59.055" v="3902" actId="14100"/>
          <ac:picMkLst>
            <pc:docMk/>
            <pc:sldMk cId="2134485136" sldId="268"/>
            <ac:picMk id="8" creationId="{220F53D0-D104-E19A-6F9F-0FD36CE20959}"/>
          </ac:picMkLst>
        </pc:picChg>
        <pc:picChg chg="add del mod">
          <ac:chgData name="Timo Zaoral" userId="f1605ec3fa8be4b3" providerId="LiveId" clId="{E50FB520-8BFF-4495-B559-EAB57B1FF400}" dt="2025-01-15T15:46:39.999" v="4026" actId="478"/>
          <ac:picMkLst>
            <pc:docMk/>
            <pc:sldMk cId="2134485136" sldId="268"/>
            <ac:picMk id="74" creationId="{896DAB92-EE5F-60EC-3194-5634CE535A30}"/>
          </ac:picMkLst>
        </pc:picChg>
        <pc:picChg chg="add del mod">
          <ac:chgData name="Timo Zaoral" userId="f1605ec3fa8be4b3" providerId="LiveId" clId="{E50FB520-8BFF-4495-B559-EAB57B1FF400}" dt="2025-01-15T15:46:41.862" v="4027" actId="478"/>
          <ac:picMkLst>
            <pc:docMk/>
            <pc:sldMk cId="2134485136" sldId="268"/>
            <ac:picMk id="75" creationId="{341EFB67-2743-95C6-E3F5-7FEA0B6D8008}"/>
          </ac:picMkLst>
        </pc:picChg>
        <pc:picChg chg="add del mod">
          <ac:chgData name="Timo Zaoral" userId="f1605ec3fa8be4b3" providerId="LiveId" clId="{E50FB520-8BFF-4495-B559-EAB57B1FF400}" dt="2025-01-17T15:59:43.772" v="4327" actId="21"/>
          <ac:picMkLst>
            <pc:docMk/>
            <pc:sldMk cId="2134485136" sldId="268"/>
            <ac:picMk id="79" creationId="{4F6B6001-9E81-35F8-664D-B3173F7F405E}"/>
          </ac:picMkLst>
        </pc:picChg>
        <pc:cxnChg chg="add mod">
          <ac:chgData name="Timo Zaoral" userId="f1605ec3fa8be4b3" providerId="LiveId" clId="{E50FB520-8BFF-4495-B559-EAB57B1FF400}" dt="2025-01-15T15:38:42.215" v="3926" actId="1582"/>
          <ac:cxnSpMkLst>
            <pc:docMk/>
            <pc:sldMk cId="2134485136" sldId="268"/>
            <ac:cxnSpMk id="19" creationId="{EC975D4E-A793-A6EF-C38B-C17C539063FD}"/>
          </ac:cxnSpMkLst>
        </pc:cxnChg>
        <pc:cxnChg chg="add mod">
          <ac:chgData name="Timo Zaoral" userId="f1605ec3fa8be4b3" providerId="LiveId" clId="{E50FB520-8BFF-4495-B559-EAB57B1FF400}" dt="2025-01-16T19:06:21.990" v="4318" actId="14100"/>
          <ac:cxnSpMkLst>
            <pc:docMk/>
            <pc:sldMk cId="2134485136" sldId="268"/>
            <ac:cxnSpMk id="20" creationId="{515EF273-8618-7F25-9764-B0E9434E727E}"/>
          </ac:cxnSpMkLst>
        </pc:cxnChg>
        <pc:cxnChg chg="add mod">
          <ac:chgData name="Timo Zaoral" userId="f1605ec3fa8be4b3" providerId="LiveId" clId="{E50FB520-8BFF-4495-B559-EAB57B1FF400}" dt="2025-01-15T15:40:35.796" v="3957" actId="14100"/>
          <ac:cxnSpMkLst>
            <pc:docMk/>
            <pc:sldMk cId="2134485136" sldId="268"/>
            <ac:cxnSpMk id="24" creationId="{B062B926-38CB-351D-BD24-1599E3BDFC07}"/>
          </ac:cxnSpMkLst>
        </pc:cxnChg>
        <pc:cxnChg chg="add mod">
          <ac:chgData name="Timo Zaoral" userId="f1605ec3fa8be4b3" providerId="LiveId" clId="{E50FB520-8BFF-4495-B559-EAB57B1FF400}" dt="2025-01-15T15:40:38.629" v="3958" actId="14100"/>
          <ac:cxnSpMkLst>
            <pc:docMk/>
            <pc:sldMk cId="2134485136" sldId="268"/>
            <ac:cxnSpMk id="26" creationId="{279F7E65-2847-3760-9208-C32340039B5B}"/>
          </ac:cxnSpMkLst>
        </pc:cxnChg>
        <pc:cxnChg chg="add mod">
          <ac:chgData name="Timo Zaoral" userId="f1605ec3fa8be4b3" providerId="LiveId" clId="{E50FB520-8BFF-4495-B559-EAB57B1FF400}" dt="2025-01-15T15:43:14.750" v="4005" actId="164"/>
          <ac:cxnSpMkLst>
            <pc:docMk/>
            <pc:sldMk cId="2134485136" sldId="268"/>
            <ac:cxnSpMk id="29" creationId="{13226F3F-C905-CEF3-98D5-98C5C9FC078F}"/>
          </ac:cxnSpMkLst>
        </pc:cxnChg>
        <pc:cxnChg chg="add mod">
          <ac:chgData name="Timo Zaoral" userId="f1605ec3fa8be4b3" providerId="LiveId" clId="{E50FB520-8BFF-4495-B559-EAB57B1FF400}" dt="2025-01-15T15:43:14.750" v="4005" actId="164"/>
          <ac:cxnSpMkLst>
            <pc:docMk/>
            <pc:sldMk cId="2134485136" sldId="268"/>
            <ac:cxnSpMk id="31" creationId="{9F5235BD-170F-3B88-0860-C85489E9FAD7}"/>
          </ac:cxnSpMkLst>
        </pc:cxnChg>
        <pc:cxnChg chg="add mod">
          <ac:chgData name="Timo Zaoral" userId="f1605ec3fa8be4b3" providerId="LiveId" clId="{E50FB520-8BFF-4495-B559-EAB57B1FF400}" dt="2025-01-15T15:43:14.750" v="4005" actId="164"/>
          <ac:cxnSpMkLst>
            <pc:docMk/>
            <pc:sldMk cId="2134485136" sldId="268"/>
            <ac:cxnSpMk id="33" creationId="{875C5B0A-5AC1-1C0B-F7CE-9B63A8095BA0}"/>
          </ac:cxnSpMkLst>
        </pc:cxnChg>
        <pc:cxnChg chg="add mod">
          <ac:chgData name="Timo Zaoral" userId="f1605ec3fa8be4b3" providerId="LiveId" clId="{E50FB520-8BFF-4495-B559-EAB57B1FF400}" dt="2025-01-15T15:43:14.750" v="4005" actId="164"/>
          <ac:cxnSpMkLst>
            <pc:docMk/>
            <pc:sldMk cId="2134485136" sldId="268"/>
            <ac:cxnSpMk id="35" creationId="{F8365AE4-1859-9ACE-1BB9-82089DDC9AEC}"/>
          </ac:cxnSpMkLst>
        </pc:cxnChg>
        <pc:cxnChg chg="add mod">
          <ac:chgData name="Timo Zaoral" userId="f1605ec3fa8be4b3" providerId="LiveId" clId="{E50FB520-8BFF-4495-B559-EAB57B1FF400}" dt="2025-01-15T15:43:14.750" v="4005" actId="164"/>
          <ac:cxnSpMkLst>
            <pc:docMk/>
            <pc:sldMk cId="2134485136" sldId="268"/>
            <ac:cxnSpMk id="37" creationId="{057B84D7-038F-3941-0024-FD1210049655}"/>
          </ac:cxnSpMkLst>
        </pc:cxnChg>
        <pc:cxnChg chg="add mod">
          <ac:chgData name="Timo Zaoral" userId="f1605ec3fa8be4b3" providerId="LiveId" clId="{E50FB520-8BFF-4495-B559-EAB57B1FF400}" dt="2025-01-15T15:43:14.750" v="4005" actId="164"/>
          <ac:cxnSpMkLst>
            <pc:docMk/>
            <pc:sldMk cId="2134485136" sldId="268"/>
            <ac:cxnSpMk id="39" creationId="{4DF8409C-8BA0-4C9C-A7EC-B3B056D189FB}"/>
          </ac:cxnSpMkLst>
        </pc:cxnChg>
        <pc:cxnChg chg="add mod">
          <ac:chgData name="Timo Zaoral" userId="f1605ec3fa8be4b3" providerId="LiveId" clId="{E50FB520-8BFF-4495-B559-EAB57B1FF400}" dt="2025-01-15T15:43:14.750" v="4005" actId="164"/>
          <ac:cxnSpMkLst>
            <pc:docMk/>
            <pc:sldMk cId="2134485136" sldId="268"/>
            <ac:cxnSpMk id="41" creationId="{213D4904-7A1C-F21A-F325-E3DF8DF022A8}"/>
          </ac:cxnSpMkLst>
        </pc:cxnChg>
        <pc:cxnChg chg="add mod">
          <ac:chgData name="Timo Zaoral" userId="f1605ec3fa8be4b3" providerId="LiveId" clId="{E50FB520-8BFF-4495-B559-EAB57B1FF400}" dt="2025-01-15T15:43:14.750" v="4005" actId="164"/>
          <ac:cxnSpMkLst>
            <pc:docMk/>
            <pc:sldMk cId="2134485136" sldId="268"/>
            <ac:cxnSpMk id="43" creationId="{8820582A-5B40-2701-1D0B-271FF6CB6057}"/>
          </ac:cxnSpMkLst>
        </pc:cxnChg>
        <pc:cxnChg chg="mod">
          <ac:chgData name="Timo Zaoral" userId="f1605ec3fa8be4b3" providerId="LiveId" clId="{E50FB520-8BFF-4495-B559-EAB57B1FF400}" dt="2025-01-15T15:43:19.242" v="4006"/>
          <ac:cxnSpMkLst>
            <pc:docMk/>
            <pc:sldMk cId="2134485136" sldId="268"/>
            <ac:cxnSpMk id="47" creationId="{EF7E26D6-34CF-68FC-310A-2C11A35BB7B1}"/>
          </ac:cxnSpMkLst>
        </pc:cxnChg>
        <pc:cxnChg chg="mod">
          <ac:chgData name="Timo Zaoral" userId="f1605ec3fa8be4b3" providerId="LiveId" clId="{E50FB520-8BFF-4495-B559-EAB57B1FF400}" dt="2025-01-15T15:43:19.242" v="4006"/>
          <ac:cxnSpMkLst>
            <pc:docMk/>
            <pc:sldMk cId="2134485136" sldId="268"/>
            <ac:cxnSpMk id="48" creationId="{9FAE6C6C-E1B2-20F7-F8E0-D7D1874BF7F3}"/>
          </ac:cxnSpMkLst>
        </pc:cxnChg>
        <pc:cxnChg chg="mod">
          <ac:chgData name="Timo Zaoral" userId="f1605ec3fa8be4b3" providerId="LiveId" clId="{E50FB520-8BFF-4495-B559-EAB57B1FF400}" dt="2025-01-15T15:43:19.242" v="4006"/>
          <ac:cxnSpMkLst>
            <pc:docMk/>
            <pc:sldMk cId="2134485136" sldId="268"/>
            <ac:cxnSpMk id="49" creationId="{D9891359-1D30-1072-806B-03D83B7E4732}"/>
          </ac:cxnSpMkLst>
        </pc:cxnChg>
        <pc:cxnChg chg="mod">
          <ac:chgData name="Timo Zaoral" userId="f1605ec3fa8be4b3" providerId="LiveId" clId="{E50FB520-8BFF-4495-B559-EAB57B1FF400}" dt="2025-01-15T15:43:19.242" v="4006"/>
          <ac:cxnSpMkLst>
            <pc:docMk/>
            <pc:sldMk cId="2134485136" sldId="268"/>
            <ac:cxnSpMk id="50" creationId="{9241B1D3-2B61-A21F-3583-2093E4C9797F}"/>
          </ac:cxnSpMkLst>
        </pc:cxnChg>
        <pc:cxnChg chg="mod">
          <ac:chgData name="Timo Zaoral" userId="f1605ec3fa8be4b3" providerId="LiveId" clId="{E50FB520-8BFF-4495-B559-EAB57B1FF400}" dt="2025-01-15T15:43:19.242" v="4006"/>
          <ac:cxnSpMkLst>
            <pc:docMk/>
            <pc:sldMk cId="2134485136" sldId="268"/>
            <ac:cxnSpMk id="51" creationId="{FD2D5818-0A0B-B8B8-0CE7-F34D596C19C0}"/>
          </ac:cxnSpMkLst>
        </pc:cxnChg>
        <pc:cxnChg chg="mod">
          <ac:chgData name="Timo Zaoral" userId="f1605ec3fa8be4b3" providerId="LiveId" clId="{E50FB520-8BFF-4495-B559-EAB57B1FF400}" dt="2025-01-15T15:43:19.242" v="4006"/>
          <ac:cxnSpMkLst>
            <pc:docMk/>
            <pc:sldMk cId="2134485136" sldId="268"/>
            <ac:cxnSpMk id="52" creationId="{64586AD4-6ACA-1868-8665-81D1A557BD3B}"/>
          </ac:cxnSpMkLst>
        </pc:cxnChg>
        <pc:cxnChg chg="mod">
          <ac:chgData name="Timo Zaoral" userId="f1605ec3fa8be4b3" providerId="LiveId" clId="{E50FB520-8BFF-4495-B559-EAB57B1FF400}" dt="2025-01-15T15:43:19.242" v="4006"/>
          <ac:cxnSpMkLst>
            <pc:docMk/>
            <pc:sldMk cId="2134485136" sldId="268"/>
            <ac:cxnSpMk id="53" creationId="{2119F98E-9261-4310-A673-9AE2476EFC41}"/>
          </ac:cxnSpMkLst>
        </pc:cxnChg>
        <pc:cxnChg chg="mod">
          <ac:chgData name="Timo Zaoral" userId="f1605ec3fa8be4b3" providerId="LiveId" clId="{E50FB520-8BFF-4495-B559-EAB57B1FF400}" dt="2025-01-15T15:43:19.242" v="4006"/>
          <ac:cxnSpMkLst>
            <pc:docMk/>
            <pc:sldMk cId="2134485136" sldId="268"/>
            <ac:cxnSpMk id="54" creationId="{8D27D0E4-F8E6-B242-FBF8-81E441E9A03B}"/>
          </ac:cxnSpMkLst>
        </pc:cxnChg>
        <pc:cxnChg chg="mod">
          <ac:chgData name="Timo Zaoral" userId="f1605ec3fa8be4b3" providerId="LiveId" clId="{E50FB520-8BFF-4495-B559-EAB57B1FF400}" dt="2025-01-15T15:43:20.018" v="4007"/>
          <ac:cxnSpMkLst>
            <pc:docMk/>
            <pc:sldMk cId="2134485136" sldId="268"/>
            <ac:cxnSpMk id="57" creationId="{475BBD2F-B701-3188-03B7-8BCD2E22DB71}"/>
          </ac:cxnSpMkLst>
        </pc:cxnChg>
        <pc:cxnChg chg="mod">
          <ac:chgData name="Timo Zaoral" userId="f1605ec3fa8be4b3" providerId="LiveId" clId="{E50FB520-8BFF-4495-B559-EAB57B1FF400}" dt="2025-01-15T15:43:20.018" v="4007"/>
          <ac:cxnSpMkLst>
            <pc:docMk/>
            <pc:sldMk cId="2134485136" sldId="268"/>
            <ac:cxnSpMk id="58" creationId="{9CD76596-5374-1BF5-152F-900D1D945A82}"/>
          </ac:cxnSpMkLst>
        </pc:cxnChg>
        <pc:cxnChg chg="mod">
          <ac:chgData name="Timo Zaoral" userId="f1605ec3fa8be4b3" providerId="LiveId" clId="{E50FB520-8BFF-4495-B559-EAB57B1FF400}" dt="2025-01-15T15:43:20.018" v="4007"/>
          <ac:cxnSpMkLst>
            <pc:docMk/>
            <pc:sldMk cId="2134485136" sldId="268"/>
            <ac:cxnSpMk id="59" creationId="{D23F2669-01EC-2644-7E68-4D4577941E49}"/>
          </ac:cxnSpMkLst>
        </pc:cxnChg>
        <pc:cxnChg chg="mod">
          <ac:chgData name="Timo Zaoral" userId="f1605ec3fa8be4b3" providerId="LiveId" clId="{E50FB520-8BFF-4495-B559-EAB57B1FF400}" dt="2025-01-15T15:43:20.018" v="4007"/>
          <ac:cxnSpMkLst>
            <pc:docMk/>
            <pc:sldMk cId="2134485136" sldId="268"/>
            <ac:cxnSpMk id="60" creationId="{43672E97-F2C4-485E-A6D0-8199B3EBA821}"/>
          </ac:cxnSpMkLst>
        </pc:cxnChg>
        <pc:cxnChg chg="mod">
          <ac:chgData name="Timo Zaoral" userId="f1605ec3fa8be4b3" providerId="LiveId" clId="{E50FB520-8BFF-4495-B559-EAB57B1FF400}" dt="2025-01-15T15:43:20.018" v="4007"/>
          <ac:cxnSpMkLst>
            <pc:docMk/>
            <pc:sldMk cId="2134485136" sldId="268"/>
            <ac:cxnSpMk id="61" creationId="{E248D0AF-BAC2-ECEF-8763-0C9B2140CF5C}"/>
          </ac:cxnSpMkLst>
        </pc:cxnChg>
        <pc:cxnChg chg="mod">
          <ac:chgData name="Timo Zaoral" userId="f1605ec3fa8be4b3" providerId="LiveId" clId="{E50FB520-8BFF-4495-B559-EAB57B1FF400}" dt="2025-01-15T15:43:20.018" v="4007"/>
          <ac:cxnSpMkLst>
            <pc:docMk/>
            <pc:sldMk cId="2134485136" sldId="268"/>
            <ac:cxnSpMk id="62" creationId="{84E4C406-145E-34DA-A525-239E99269B8B}"/>
          </ac:cxnSpMkLst>
        </pc:cxnChg>
        <pc:cxnChg chg="mod">
          <ac:chgData name="Timo Zaoral" userId="f1605ec3fa8be4b3" providerId="LiveId" clId="{E50FB520-8BFF-4495-B559-EAB57B1FF400}" dt="2025-01-15T15:43:20.018" v="4007"/>
          <ac:cxnSpMkLst>
            <pc:docMk/>
            <pc:sldMk cId="2134485136" sldId="268"/>
            <ac:cxnSpMk id="63" creationId="{955531EE-618C-EEF8-ED40-5157B2C4277F}"/>
          </ac:cxnSpMkLst>
        </pc:cxnChg>
        <pc:cxnChg chg="mod">
          <ac:chgData name="Timo Zaoral" userId="f1605ec3fa8be4b3" providerId="LiveId" clId="{E50FB520-8BFF-4495-B559-EAB57B1FF400}" dt="2025-01-15T15:43:20.018" v="4007"/>
          <ac:cxnSpMkLst>
            <pc:docMk/>
            <pc:sldMk cId="2134485136" sldId="268"/>
            <ac:cxnSpMk id="64" creationId="{54648B29-8FC9-4147-8E88-52351D29E17C}"/>
          </ac:cxnSpMkLst>
        </pc:cxnChg>
        <pc:cxnChg chg="mod">
          <ac:chgData name="Timo Zaoral" userId="f1605ec3fa8be4b3" providerId="LiveId" clId="{E50FB520-8BFF-4495-B559-EAB57B1FF400}" dt="2025-01-15T15:43:27.530" v="4011"/>
          <ac:cxnSpMkLst>
            <pc:docMk/>
            <pc:sldMk cId="2134485136" sldId="268"/>
            <ac:cxnSpMk id="67" creationId="{86B4284A-4BF0-7805-6D81-929DB5CAFFAB}"/>
          </ac:cxnSpMkLst>
        </pc:cxnChg>
        <pc:cxnChg chg="mod">
          <ac:chgData name="Timo Zaoral" userId="f1605ec3fa8be4b3" providerId="LiveId" clId="{E50FB520-8BFF-4495-B559-EAB57B1FF400}" dt="2025-01-15T15:43:27.530" v="4011"/>
          <ac:cxnSpMkLst>
            <pc:docMk/>
            <pc:sldMk cId="2134485136" sldId="268"/>
            <ac:cxnSpMk id="68" creationId="{B47C4AF9-4BB0-0CC0-D0F9-AE6A31EC4820}"/>
          </ac:cxnSpMkLst>
        </pc:cxnChg>
        <pc:cxnChg chg="mod">
          <ac:chgData name="Timo Zaoral" userId="f1605ec3fa8be4b3" providerId="LiveId" clId="{E50FB520-8BFF-4495-B559-EAB57B1FF400}" dt="2025-01-15T15:43:28.152" v="4012"/>
          <ac:cxnSpMkLst>
            <pc:docMk/>
            <pc:sldMk cId="2134485136" sldId="268"/>
            <ac:cxnSpMk id="71" creationId="{87614B38-F407-2679-C073-09EC012A94A2}"/>
          </ac:cxnSpMkLst>
        </pc:cxnChg>
        <pc:cxnChg chg="mod">
          <ac:chgData name="Timo Zaoral" userId="f1605ec3fa8be4b3" providerId="LiveId" clId="{E50FB520-8BFF-4495-B559-EAB57B1FF400}" dt="2025-01-15T15:43:28.152" v="4012"/>
          <ac:cxnSpMkLst>
            <pc:docMk/>
            <pc:sldMk cId="2134485136" sldId="268"/>
            <ac:cxnSpMk id="72" creationId="{A44FB37B-DAED-0AD4-A603-362B9A001C03}"/>
          </ac:cxnSpMkLst>
        </pc:cxnChg>
      </pc:sldChg>
      <pc:sldChg chg="addSp delSp modSp new mod modAnim modNotesTx">
        <pc:chgData name="Timo Zaoral" userId="f1605ec3fa8be4b3" providerId="LiveId" clId="{E50FB520-8BFF-4495-B559-EAB57B1FF400}" dt="2025-01-21T11:15:02.237" v="4949"/>
        <pc:sldMkLst>
          <pc:docMk/>
          <pc:sldMk cId="1312363264" sldId="269"/>
        </pc:sldMkLst>
        <pc:spChg chg="mod">
          <ac:chgData name="Timo Zaoral" userId="f1605ec3fa8be4b3" providerId="LiveId" clId="{E50FB520-8BFF-4495-B559-EAB57B1FF400}" dt="2025-01-17T15:59:38.413" v="4325"/>
          <ac:spMkLst>
            <pc:docMk/>
            <pc:sldMk cId="1312363264" sldId="269"/>
            <ac:spMk id="2" creationId="{AD52F33B-CE3F-20B0-3294-A2FF0001E693}"/>
          </ac:spMkLst>
        </pc:spChg>
        <pc:spChg chg="del">
          <ac:chgData name="Timo Zaoral" userId="f1605ec3fa8be4b3" providerId="LiveId" clId="{E50FB520-8BFF-4495-B559-EAB57B1FF400}" dt="2025-01-17T15:59:40.977" v="4326" actId="478"/>
          <ac:spMkLst>
            <pc:docMk/>
            <pc:sldMk cId="1312363264" sldId="269"/>
            <ac:spMk id="3" creationId="{41E8568A-E4A5-3851-A88A-166374286246}"/>
          </ac:spMkLst>
        </pc:spChg>
        <pc:spChg chg="add mod">
          <ac:chgData name="Timo Zaoral" userId="f1605ec3fa8be4b3" providerId="LiveId" clId="{E50FB520-8BFF-4495-B559-EAB57B1FF400}" dt="2025-01-17T16:01:28.454" v="4350" actId="403"/>
          <ac:spMkLst>
            <pc:docMk/>
            <pc:sldMk cId="1312363264" sldId="269"/>
            <ac:spMk id="4" creationId="{53BA0A94-F4FF-F83B-9A61-EF1DD5E6AE0D}"/>
          </ac:spMkLst>
        </pc:spChg>
        <pc:picChg chg="add mod">
          <ac:chgData name="Timo Zaoral" userId="f1605ec3fa8be4b3" providerId="LiveId" clId="{E50FB520-8BFF-4495-B559-EAB57B1FF400}" dt="2025-01-17T15:59:53.267" v="4330" actId="1076"/>
          <ac:picMkLst>
            <pc:docMk/>
            <pc:sldMk cId="1312363264" sldId="269"/>
            <ac:picMk id="79" creationId="{4F6B6001-9E81-35F8-664D-B3173F7F405E}"/>
          </ac:picMkLst>
        </pc:picChg>
      </pc:sldChg>
      <pc:sldChg chg="addSp delSp modSp new mod ord modShow">
        <pc:chgData name="Timo Zaoral" userId="f1605ec3fa8be4b3" providerId="LiveId" clId="{E50FB520-8BFF-4495-B559-EAB57B1FF400}" dt="2025-01-21T11:42:18.965" v="4951"/>
        <pc:sldMkLst>
          <pc:docMk/>
          <pc:sldMk cId="929282562" sldId="270"/>
        </pc:sldMkLst>
        <pc:spChg chg="mod">
          <ac:chgData name="Timo Zaoral" userId="f1605ec3fa8be4b3" providerId="LiveId" clId="{E50FB520-8BFF-4495-B559-EAB57B1FF400}" dt="2025-01-17T16:33:58.764" v="4600" actId="1076"/>
          <ac:spMkLst>
            <pc:docMk/>
            <pc:sldMk cId="929282562" sldId="270"/>
            <ac:spMk id="2" creationId="{D9BC943C-6EDC-30FA-2F6C-103168BA255D}"/>
          </ac:spMkLst>
        </pc:spChg>
        <pc:spChg chg="del">
          <ac:chgData name="Timo Zaoral" userId="f1605ec3fa8be4b3" providerId="LiveId" clId="{E50FB520-8BFF-4495-B559-EAB57B1FF400}" dt="2025-01-17T16:27:12.761" v="4412" actId="478"/>
          <ac:spMkLst>
            <pc:docMk/>
            <pc:sldMk cId="929282562" sldId="270"/>
            <ac:spMk id="3" creationId="{0CC0B533-6C88-E927-E431-FD00E2D35643}"/>
          </ac:spMkLst>
        </pc:spChg>
        <pc:spChg chg="add mod">
          <ac:chgData name="Timo Zaoral" userId="f1605ec3fa8be4b3" providerId="LiveId" clId="{E50FB520-8BFF-4495-B559-EAB57B1FF400}" dt="2025-01-17T16:34:20.105" v="4622" actId="1076"/>
          <ac:spMkLst>
            <pc:docMk/>
            <pc:sldMk cId="929282562" sldId="270"/>
            <ac:spMk id="4" creationId="{005BD7EE-F75B-5748-7DEE-748FDB2461AB}"/>
          </ac:spMkLst>
        </pc:spChg>
        <pc:spChg chg="add mod">
          <ac:chgData name="Timo Zaoral" userId="f1605ec3fa8be4b3" providerId="LiveId" clId="{E50FB520-8BFF-4495-B559-EAB57B1FF400}" dt="2025-01-17T16:34:20.105" v="4622" actId="1076"/>
          <ac:spMkLst>
            <pc:docMk/>
            <pc:sldMk cId="929282562" sldId="270"/>
            <ac:spMk id="5" creationId="{E7DA4E25-FE66-E6D8-FE64-274282042CC5}"/>
          </ac:spMkLst>
        </pc:spChg>
        <pc:spChg chg="add mod">
          <ac:chgData name="Timo Zaoral" userId="f1605ec3fa8be4b3" providerId="LiveId" clId="{E50FB520-8BFF-4495-B559-EAB57B1FF400}" dt="2025-01-17T16:34:20.105" v="4622" actId="1076"/>
          <ac:spMkLst>
            <pc:docMk/>
            <pc:sldMk cId="929282562" sldId="270"/>
            <ac:spMk id="6" creationId="{4AC738C7-133A-767C-656F-FCE544B7AD74}"/>
          </ac:spMkLst>
        </pc:spChg>
        <pc:spChg chg="add mod">
          <ac:chgData name="Timo Zaoral" userId="f1605ec3fa8be4b3" providerId="LiveId" clId="{E50FB520-8BFF-4495-B559-EAB57B1FF400}" dt="2025-01-17T16:34:27.198" v="4623" actId="1076"/>
          <ac:spMkLst>
            <pc:docMk/>
            <pc:sldMk cId="929282562" sldId="270"/>
            <ac:spMk id="7" creationId="{BFAD1A79-484A-1660-B34F-23E342CBE1CF}"/>
          </ac:spMkLst>
        </pc:spChg>
        <pc:cxnChg chg="add mod">
          <ac:chgData name="Timo Zaoral" userId="f1605ec3fa8be4b3" providerId="LiveId" clId="{E50FB520-8BFF-4495-B559-EAB57B1FF400}" dt="2025-01-17T16:34:20.105" v="4622" actId="1076"/>
          <ac:cxnSpMkLst>
            <pc:docMk/>
            <pc:sldMk cId="929282562" sldId="270"/>
            <ac:cxnSpMk id="9" creationId="{8AEEAB94-3A4C-E419-8E34-BA9747E5D24D}"/>
          </ac:cxnSpMkLst>
        </pc:cxnChg>
        <pc:cxnChg chg="add mod">
          <ac:chgData name="Timo Zaoral" userId="f1605ec3fa8be4b3" providerId="LiveId" clId="{E50FB520-8BFF-4495-B559-EAB57B1FF400}" dt="2025-01-17T16:34:20.105" v="4622" actId="1076"/>
          <ac:cxnSpMkLst>
            <pc:docMk/>
            <pc:sldMk cId="929282562" sldId="270"/>
            <ac:cxnSpMk id="10" creationId="{0E08B8C6-D213-5487-C71B-8AD0B89832CC}"/>
          </ac:cxnSpMkLst>
        </pc:cxnChg>
        <pc:cxnChg chg="add mod">
          <ac:chgData name="Timo Zaoral" userId="f1605ec3fa8be4b3" providerId="LiveId" clId="{E50FB520-8BFF-4495-B559-EAB57B1FF400}" dt="2025-01-17T16:34:27.198" v="4623" actId="1076"/>
          <ac:cxnSpMkLst>
            <pc:docMk/>
            <pc:sldMk cId="929282562" sldId="270"/>
            <ac:cxnSpMk id="13" creationId="{A6F185DB-6C2F-4117-0977-72C65A3367A9}"/>
          </ac:cxnSpMkLst>
        </pc:cxnChg>
        <pc:cxnChg chg="add mod">
          <ac:chgData name="Timo Zaoral" userId="f1605ec3fa8be4b3" providerId="LiveId" clId="{E50FB520-8BFF-4495-B559-EAB57B1FF400}" dt="2025-01-17T16:34:27.198" v="4623" actId="1076"/>
          <ac:cxnSpMkLst>
            <pc:docMk/>
            <pc:sldMk cId="929282562" sldId="270"/>
            <ac:cxnSpMk id="16" creationId="{3AFC1699-4601-D468-B5B5-5558B89C6CAF}"/>
          </ac:cxnSpMkLst>
        </pc:cxnChg>
      </pc:sldChg>
      <pc:sldChg chg="addSp delSp modSp add mod ord">
        <pc:chgData name="Timo Zaoral" userId="f1605ec3fa8be4b3" providerId="LiveId" clId="{E50FB520-8BFF-4495-B559-EAB57B1FF400}" dt="2025-03-11T15:55:41.572" v="6159" actId="20577"/>
        <pc:sldMkLst>
          <pc:docMk/>
          <pc:sldMk cId="2149908428" sldId="271"/>
        </pc:sldMkLst>
        <pc:spChg chg="del mod">
          <ac:chgData name="Timo Zaoral" userId="f1605ec3fa8be4b3" providerId="LiveId" clId="{E50FB520-8BFF-4495-B559-EAB57B1FF400}" dt="2025-03-08T00:03:20.413" v="6125" actId="478"/>
          <ac:spMkLst>
            <pc:docMk/>
            <pc:sldMk cId="2149908428" sldId="271"/>
            <ac:spMk id="2" creationId="{D9BC943C-6EDC-30FA-2F6C-103168BA255D}"/>
          </ac:spMkLst>
        </pc:spChg>
        <pc:spChg chg="add mod">
          <ac:chgData name="Timo Zaoral" userId="f1605ec3fa8be4b3" providerId="LiveId" clId="{E50FB520-8BFF-4495-B559-EAB57B1FF400}" dt="2025-03-11T15:55:41.572" v="6159" actId="20577"/>
          <ac:spMkLst>
            <pc:docMk/>
            <pc:sldMk cId="2149908428" sldId="271"/>
            <ac:spMk id="2" creationId="{E92BF31D-413C-7C3C-36B1-442D20721F8F}"/>
          </ac:spMkLst>
        </pc:spChg>
        <pc:spChg chg="mod">
          <ac:chgData name="Timo Zaoral" userId="f1605ec3fa8be4b3" providerId="LiveId" clId="{E50FB520-8BFF-4495-B559-EAB57B1FF400}" dt="2025-03-08T00:03:54.318" v="6128" actId="20577"/>
          <ac:spMkLst>
            <pc:docMk/>
            <pc:sldMk cId="2149908428" sldId="271"/>
            <ac:spMk id="4" creationId="{005BD7EE-F75B-5748-7DEE-748FDB2461AB}"/>
          </ac:spMkLst>
        </pc:spChg>
        <pc:spChg chg="del mod">
          <ac:chgData name="Timo Zaoral" userId="f1605ec3fa8be4b3" providerId="LiveId" clId="{E50FB520-8BFF-4495-B559-EAB57B1FF400}" dt="2025-01-19T15:48:14.212" v="4889" actId="478"/>
          <ac:spMkLst>
            <pc:docMk/>
            <pc:sldMk cId="2149908428" sldId="271"/>
            <ac:spMk id="5" creationId="{E7DA4E25-FE66-E6D8-FE64-274282042CC5}"/>
          </ac:spMkLst>
        </pc:spChg>
        <pc:spChg chg="mod">
          <ac:chgData name="Timo Zaoral" userId="f1605ec3fa8be4b3" providerId="LiveId" clId="{E50FB520-8BFF-4495-B559-EAB57B1FF400}" dt="2025-03-08T00:04:24.989" v="6136" actId="20577"/>
          <ac:spMkLst>
            <pc:docMk/>
            <pc:sldMk cId="2149908428" sldId="271"/>
            <ac:spMk id="6" creationId="{4AC738C7-133A-767C-656F-FCE544B7AD74}"/>
          </ac:spMkLst>
        </pc:spChg>
        <pc:spChg chg="mod">
          <ac:chgData name="Timo Zaoral" userId="f1605ec3fa8be4b3" providerId="LiveId" clId="{E50FB520-8BFF-4495-B559-EAB57B1FF400}" dt="2025-03-08T00:03:57.135" v="6129" actId="20577"/>
          <ac:spMkLst>
            <pc:docMk/>
            <pc:sldMk cId="2149908428" sldId="271"/>
            <ac:spMk id="7" creationId="{BFAD1A79-484A-1660-B34F-23E342CBE1CF}"/>
          </ac:spMkLst>
        </pc:spChg>
        <pc:spChg chg="add mod">
          <ac:chgData name="Timo Zaoral" userId="f1605ec3fa8be4b3" providerId="LiveId" clId="{E50FB520-8BFF-4495-B559-EAB57B1FF400}" dt="2025-01-19T15:02:42.284" v="4627"/>
          <ac:spMkLst>
            <pc:docMk/>
            <pc:sldMk cId="2149908428" sldId="271"/>
            <ac:spMk id="8" creationId="{85AA65EE-6860-4294-911D-BBF0F74949D5}"/>
          </ac:spMkLst>
        </pc:spChg>
        <pc:spChg chg="add del mod">
          <ac:chgData name="Timo Zaoral" userId="f1605ec3fa8be4b3" providerId="LiveId" clId="{E50FB520-8BFF-4495-B559-EAB57B1FF400}" dt="2025-03-08T00:03:22.689" v="6126" actId="478"/>
          <ac:spMkLst>
            <pc:docMk/>
            <pc:sldMk cId="2149908428" sldId="271"/>
            <ac:spMk id="8" creationId="{C47A7A22-467A-7B1F-6AFB-45B89FC1CCED}"/>
          </ac:spMkLst>
        </pc:spChg>
        <pc:spChg chg="add mod">
          <ac:chgData name="Timo Zaoral" userId="f1605ec3fa8be4b3" providerId="LiveId" clId="{E50FB520-8BFF-4495-B559-EAB57B1FF400}" dt="2025-01-19T15:02:42.284" v="4627"/>
          <ac:spMkLst>
            <pc:docMk/>
            <pc:sldMk cId="2149908428" sldId="271"/>
            <ac:spMk id="11" creationId="{63B618B7-F309-9084-3AB9-A03A4DE93C93}"/>
          </ac:spMkLst>
        </pc:spChg>
        <pc:spChg chg="add mod">
          <ac:chgData name="Timo Zaoral" userId="f1605ec3fa8be4b3" providerId="LiveId" clId="{E50FB520-8BFF-4495-B559-EAB57B1FF400}" dt="2025-01-19T15:24:43.950" v="4657" actId="1076"/>
          <ac:spMkLst>
            <pc:docMk/>
            <pc:sldMk cId="2149908428" sldId="271"/>
            <ac:spMk id="14" creationId="{3E1D267B-9470-0209-C351-9E0935BC2B52}"/>
          </ac:spMkLst>
        </pc:spChg>
        <pc:spChg chg="add mod ord">
          <ac:chgData name="Timo Zaoral" userId="f1605ec3fa8be4b3" providerId="LiveId" clId="{E50FB520-8BFF-4495-B559-EAB57B1FF400}" dt="2025-01-19T15:46:15.970" v="4859" actId="1038"/>
          <ac:spMkLst>
            <pc:docMk/>
            <pc:sldMk cId="2149908428" sldId="271"/>
            <ac:spMk id="15" creationId="{F30D560F-C90E-B0D0-9476-FD5B9F61DA4C}"/>
          </ac:spMkLst>
        </pc:spChg>
        <pc:spChg chg="add mod">
          <ac:chgData name="Timo Zaoral" userId="f1605ec3fa8be4b3" providerId="LiveId" clId="{E50FB520-8BFF-4495-B559-EAB57B1FF400}" dt="2025-01-19T15:48:05.868" v="4888" actId="1035"/>
          <ac:spMkLst>
            <pc:docMk/>
            <pc:sldMk cId="2149908428" sldId="271"/>
            <ac:spMk id="20" creationId="{5F4C7D46-E719-8164-788B-E0E8E8939DB3}"/>
          </ac:spMkLst>
        </pc:spChg>
        <pc:spChg chg="add mod">
          <ac:chgData name="Timo Zaoral" userId="f1605ec3fa8be4b3" providerId="LiveId" clId="{E50FB520-8BFF-4495-B559-EAB57B1FF400}" dt="2025-01-19T15:44:45.328" v="4833" actId="1038"/>
          <ac:spMkLst>
            <pc:docMk/>
            <pc:sldMk cId="2149908428" sldId="271"/>
            <ac:spMk id="21" creationId="{2EC2A13A-EA8D-03C4-EC0C-3AFFFD4B1B66}"/>
          </ac:spMkLst>
        </pc:spChg>
        <pc:spChg chg="add mod">
          <ac:chgData name="Timo Zaoral" userId="f1605ec3fa8be4b3" providerId="LiveId" clId="{E50FB520-8BFF-4495-B559-EAB57B1FF400}" dt="2025-03-08T00:04:01.949" v="6131" actId="20577"/>
          <ac:spMkLst>
            <pc:docMk/>
            <pc:sldMk cId="2149908428" sldId="271"/>
            <ac:spMk id="31" creationId="{D9B302AF-9C89-F929-1B5E-581E8A7F7577}"/>
          </ac:spMkLst>
        </pc:spChg>
        <pc:spChg chg="add mod">
          <ac:chgData name="Timo Zaoral" userId="f1605ec3fa8be4b3" providerId="LiveId" clId="{E50FB520-8BFF-4495-B559-EAB57B1FF400}" dt="2025-01-19T15:45:15.953" v="4847" actId="1035"/>
          <ac:spMkLst>
            <pc:docMk/>
            <pc:sldMk cId="2149908428" sldId="271"/>
            <ac:spMk id="32" creationId="{BE44E221-9B2D-9561-631E-AD4291A5859A}"/>
          </ac:spMkLst>
        </pc:spChg>
        <pc:spChg chg="add mod">
          <ac:chgData name="Timo Zaoral" userId="f1605ec3fa8be4b3" providerId="LiveId" clId="{E50FB520-8BFF-4495-B559-EAB57B1FF400}" dt="2025-01-19T15:45:11.507" v="4843" actId="14100"/>
          <ac:spMkLst>
            <pc:docMk/>
            <pc:sldMk cId="2149908428" sldId="271"/>
            <ac:spMk id="33" creationId="{E77D343B-2AC3-09E6-B2F0-D2D054675969}"/>
          </ac:spMkLst>
        </pc:spChg>
        <pc:picChg chg="add mod">
          <ac:chgData name="Timo Zaoral" userId="f1605ec3fa8be4b3" providerId="LiveId" clId="{E50FB520-8BFF-4495-B559-EAB57B1FF400}" dt="2025-01-19T15:02:42.284" v="4627"/>
          <ac:picMkLst>
            <pc:docMk/>
            <pc:sldMk cId="2149908428" sldId="271"/>
            <ac:picMk id="3" creationId="{4850FC70-7B61-9D01-B8EE-5B730BBC4BDF}"/>
          </ac:picMkLst>
        </pc:picChg>
        <pc:picChg chg="add del mod">
          <ac:chgData name="Timo Zaoral" userId="f1605ec3fa8be4b3" providerId="LiveId" clId="{E50FB520-8BFF-4495-B559-EAB57B1FF400}" dt="2025-01-19T15:23:25.949" v="4641" actId="478"/>
          <ac:picMkLst>
            <pc:docMk/>
            <pc:sldMk cId="2149908428" sldId="271"/>
            <ac:picMk id="12" creationId="{D3275705-6944-CED1-C427-CFFD66D41198}"/>
          </ac:picMkLst>
        </pc:picChg>
        <pc:picChg chg="add mod ord">
          <ac:chgData name="Timo Zaoral" userId="f1605ec3fa8be4b3" providerId="LiveId" clId="{E50FB520-8BFF-4495-B559-EAB57B1FF400}" dt="2025-01-19T15:44:35.024" v="4826" actId="14826"/>
          <ac:picMkLst>
            <pc:docMk/>
            <pc:sldMk cId="2149908428" sldId="271"/>
            <ac:picMk id="18" creationId="{B85C0103-656A-BF60-3A08-04383857460F}"/>
          </ac:picMkLst>
        </pc:picChg>
        <pc:picChg chg="add mod">
          <ac:chgData name="Timo Zaoral" userId="f1605ec3fa8be4b3" providerId="LiveId" clId="{E50FB520-8BFF-4495-B559-EAB57B1FF400}" dt="2025-03-08T00:03:30.448" v="6127" actId="1076"/>
          <ac:picMkLst>
            <pc:docMk/>
            <pc:sldMk cId="2149908428" sldId="271"/>
            <ac:picMk id="19" creationId="{7E0114EB-FC0F-A3EF-235F-2AE22B25FD93}"/>
          </ac:picMkLst>
        </pc:picChg>
        <pc:cxnChg chg="del mod">
          <ac:chgData name="Timo Zaoral" userId="f1605ec3fa8be4b3" providerId="LiveId" clId="{E50FB520-8BFF-4495-B559-EAB57B1FF400}" dt="2025-01-19T15:25:19.175" v="4658" actId="478"/>
          <ac:cxnSpMkLst>
            <pc:docMk/>
            <pc:sldMk cId="2149908428" sldId="271"/>
            <ac:cxnSpMk id="9" creationId="{8AEEAB94-3A4C-E419-8E34-BA9747E5D24D}"/>
          </ac:cxnSpMkLst>
        </pc:cxnChg>
        <pc:cxnChg chg="del mod">
          <ac:chgData name="Timo Zaoral" userId="f1605ec3fa8be4b3" providerId="LiveId" clId="{E50FB520-8BFF-4495-B559-EAB57B1FF400}" dt="2025-01-19T15:25:21.476" v="4660" actId="478"/>
          <ac:cxnSpMkLst>
            <pc:docMk/>
            <pc:sldMk cId="2149908428" sldId="271"/>
            <ac:cxnSpMk id="10" creationId="{0E08B8C6-D213-5487-C71B-8AD0B89832CC}"/>
          </ac:cxnSpMkLst>
        </pc:cxnChg>
        <pc:cxnChg chg="del mod">
          <ac:chgData name="Timo Zaoral" userId="f1605ec3fa8be4b3" providerId="LiveId" clId="{E50FB520-8BFF-4495-B559-EAB57B1FF400}" dt="2025-01-19T15:25:22.171" v="4661" actId="478"/>
          <ac:cxnSpMkLst>
            <pc:docMk/>
            <pc:sldMk cId="2149908428" sldId="271"/>
            <ac:cxnSpMk id="13" creationId="{A6F185DB-6C2F-4117-0977-72C65A3367A9}"/>
          </ac:cxnSpMkLst>
        </pc:cxnChg>
        <pc:cxnChg chg="del mod">
          <ac:chgData name="Timo Zaoral" userId="f1605ec3fa8be4b3" providerId="LiveId" clId="{E50FB520-8BFF-4495-B559-EAB57B1FF400}" dt="2025-01-19T15:25:20.143" v="4659" actId="478"/>
          <ac:cxnSpMkLst>
            <pc:docMk/>
            <pc:sldMk cId="2149908428" sldId="271"/>
            <ac:cxnSpMk id="16" creationId="{3AFC1699-4601-D468-B5B5-5558B89C6CAF}"/>
          </ac:cxnSpMkLst>
        </pc:cxnChg>
        <pc:cxnChg chg="add del mod">
          <ac:chgData name="Timo Zaoral" userId="f1605ec3fa8be4b3" providerId="LiveId" clId="{E50FB520-8BFF-4495-B559-EAB57B1FF400}" dt="2025-01-19T15:37:21.492" v="4763" actId="478"/>
          <ac:cxnSpMkLst>
            <pc:docMk/>
            <pc:sldMk cId="2149908428" sldId="271"/>
            <ac:cxnSpMk id="23" creationId="{2FF528C0-1040-6299-6327-FB9F5BACD62F}"/>
          </ac:cxnSpMkLst>
        </pc:cxnChg>
        <pc:cxnChg chg="add del mod">
          <ac:chgData name="Timo Zaoral" userId="f1605ec3fa8be4b3" providerId="LiveId" clId="{E50FB520-8BFF-4495-B559-EAB57B1FF400}" dt="2025-01-19T15:39:09.462" v="4772" actId="478"/>
          <ac:cxnSpMkLst>
            <pc:docMk/>
            <pc:sldMk cId="2149908428" sldId="271"/>
            <ac:cxnSpMk id="27" creationId="{23E082A2-5237-9313-1BB3-5CE58EB3D967}"/>
          </ac:cxnSpMkLst>
        </pc:cxnChg>
        <pc:cxnChg chg="add del">
          <ac:chgData name="Timo Zaoral" userId="f1605ec3fa8be4b3" providerId="LiveId" clId="{E50FB520-8BFF-4495-B559-EAB57B1FF400}" dt="2025-01-19T15:41:29.174" v="4780" actId="478"/>
          <ac:cxnSpMkLst>
            <pc:docMk/>
            <pc:sldMk cId="2149908428" sldId="271"/>
            <ac:cxnSpMk id="30" creationId="{90AA7B8D-E992-8F6E-75CC-242CE46CAB9A}"/>
          </ac:cxnSpMkLst>
        </pc:cxnChg>
        <pc:cxnChg chg="add mod">
          <ac:chgData name="Timo Zaoral" userId="f1605ec3fa8be4b3" providerId="LiveId" clId="{E50FB520-8BFF-4495-B559-EAB57B1FF400}" dt="2025-01-19T15:46:53.523" v="4862" actId="1582"/>
          <ac:cxnSpMkLst>
            <pc:docMk/>
            <pc:sldMk cId="2149908428" sldId="271"/>
            <ac:cxnSpMk id="35" creationId="{7DFEF932-E92A-C4B9-E0F9-BBF8747979F4}"/>
          </ac:cxnSpMkLst>
        </pc:cxnChg>
        <pc:cxnChg chg="add mod">
          <ac:chgData name="Timo Zaoral" userId="f1605ec3fa8be4b3" providerId="LiveId" clId="{E50FB520-8BFF-4495-B559-EAB57B1FF400}" dt="2025-01-19T15:47:11.453" v="4866" actId="208"/>
          <ac:cxnSpMkLst>
            <pc:docMk/>
            <pc:sldMk cId="2149908428" sldId="271"/>
            <ac:cxnSpMk id="37" creationId="{E472EC60-5B14-C9D2-49E4-CEF8E9502AF3}"/>
          </ac:cxnSpMkLst>
        </pc:cxnChg>
      </pc:sldChg>
      <pc:sldChg chg="addSp delSp modSp new mod">
        <pc:chgData name="Timo Zaoral" userId="f1605ec3fa8be4b3" providerId="LiveId" clId="{E50FB520-8BFF-4495-B559-EAB57B1FF400}" dt="2025-01-21T11:14:24.229" v="4948" actId="1035"/>
        <pc:sldMkLst>
          <pc:docMk/>
          <pc:sldMk cId="1616550413" sldId="272"/>
        </pc:sldMkLst>
        <pc:spChg chg="mod">
          <ac:chgData name="Timo Zaoral" userId="f1605ec3fa8be4b3" providerId="LiveId" clId="{E50FB520-8BFF-4495-B559-EAB57B1FF400}" dt="2025-01-21T11:05:56.518" v="4933" actId="20577"/>
          <ac:spMkLst>
            <pc:docMk/>
            <pc:sldMk cId="1616550413" sldId="272"/>
            <ac:spMk id="2" creationId="{3AF728FB-0F14-0761-1ABF-8C2ED9929896}"/>
          </ac:spMkLst>
        </pc:spChg>
        <pc:spChg chg="del">
          <ac:chgData name="Timo Zaoral" userId="f1605ec3fa8be4b3" providerId="LiveId" clId="{E50FB520-8BFF-4495-B559-EAB57B1FF400}" dt="2025-01-21T11:02:53.887" v="4897" actId="478"/>
          <ac:spMkLst>
            <pc:docMk/>
            <pc:sldMk cId="1616550413" sldId="272"/>
            <ac:spMk id="3" creationId="{31EF0A17-AAC5-1BDC-0918-B9B722A8C49F}"/>
          </ac:spMkLst>
        </pc:spChg>
        <pc:spChg chg="add mod">
          <ac:chgData name="Timo Zaoral" userId="f1605ec3fa8be4b3" providerId="LiveId" clId="{E50FB520-8BFF-4495-B559-EAB57B1FF400}" dt="2025-01-21T11:05:18.592" v="4912" actId="403"/>
          <ac:spMkLst>
            <pc:docMk/>
            <pc:sldMk cId="1616550413" sldId="272"/>
            <ac:spMk id="8" creationId="{612FCFFC-EF1D-D4B0-F025-46956446EAE8}"/>
          </ac:spMkLst>
        </pc:spChg>
        <pc:spChg chg="add mod">
          <ac:chgData name="Timo Zaoral" userId="f1605ec3fa8be4b3" providerId="LiveId" clId="{E50FB520-8BFF-4495-B559-EAB57B1FF400}" dt="2025-01-21T11:05:32.483" v="4923" actId="20577"/>
          <ac:spMkLst>
            <pc:docMk/>
            <pc:sldMk cId="1616550413" sldId="272"/>
            <ac:spMk id="9" creationId="{06875A36-32FC-6B5E-3D24-3FD93A328D4A}"/>
          </ac:spMkLst>
        </pc:spChg>
        <pc:spChg chg="add mod">
          <ac:chgData name="Timo Zaoral" userId="f1605ec3fa8be4b3" providerId="LiveId" clId="{E50FB520-8BFF-4495-B559-EAB57B1FF400}" dt="2025-01-21T11:14:24.229" v="4948" actId="1035"/>
          <ac:spMkLst>
            <pc:docMk/>
            <pc:sldMk cId="1616550413" sldId="272"/>
            <ac:spMk id="10" creationId="{959EC9B0-199A-40C5-B098-D41BDC9CAF5C}"/>
          </ac:spMkLst>
        </pc:spChg>
        <pc:spChg chg="add mod">
          <ac:chgData name="Timo Zaoral" userId="f1605ec3fa8be4b3" providerId="LiveId" clId="{E50FB520-8BFF-4495-B559-EAB57B1FF400}" dt="2025-01-21T11:14:24.229" v="4948" actId="1035"/>
          <ac:spMkLst>
            <pc:docMk/>
            <pc:sldMk cId="1616550413" sldId="272"/>
            <ac:spMk id="11" creationId="{F2136DBE-78B4-0348-5B8A-480DE49AF2F2}"/>
          </ac:spMkLst>
        </pc:spChg>
        <pc:picChg chg="add mod">
          <ac:chgData name="Timo Zaoral" userId="f1605ec3fa8be4b3" providerId="LiveId" clId="{E50FB520-8BFF-4495-B559-EAB57B1FF400}" dt="2025-01-21T11:03:02.664" v="4899" actId="1076"/>
          <ac:picMkLst>
            <pc:docMk/>
            <pc:sldMk cId="1616550413" sldId="272"/>
            <ac:picMk id="5" creationId="{41F3B93B-99BF-12CA-1DD1-693D7751C3CA}"/>
          </ac:picMkLst>
        </pc:picChg>
        <pc:picChg chg="add mod">
          <ac:chgData name="Timo Zaoral" userId="f1605ec3fa8be4b3" providerId="LiveId" clId="{E50FB520-8BFF-4495-B559-EAB57B1FF400}" dt="2025-01-21T11:03:32.006" v="4902" actId="14100"/>
          <ac:picMkLst>
            <pc:docMk/>
            <pc:sldMk cId="1616550413" sldId="272"/>
            <ac:picMk id="7" creationId="{02CD64DA-D215-0B14-BC39-9EFD43B131A7}"/>
          </ac:picMkLst>
        </pc:picChg>
      </pc:sldChg>
      <pc:sldChg chg="addSp delSp modSp add mod">
        <pc:chgData name="Timo Zaoral" userId="f1605ec3fa8be4b3" providerId="LiveId" clId="{E50FB520-8BFF-4495-B559-EAB57B1FF400}" dt="2025-03-07T23:24:28.824" v="5891" actId="20577"/>
        <pc:sldMkLst>
          <pc:docMk/>
          <pc:sldMk cId="3684178939" sldId="273"/>
        </pc:sldMkLst>
        <pc:spChg chg="del">
          <ac:chgData name="Timo Zaoral" userId="f1605ec3fa8be4b3" providerId="LiveId" clId="{E50FB520-8BFF-4495-B559-EAB57B1FF400}" dt="2025-03-07T21:51:20.991" v="5341" actId="478"/>
          <ac:spMkLst>
            <pc:docMk/>
            <pc:sldMk cId="3684178939" sldId="273"/>
            <ac:spMk id="2" creationId="{2C36A02D-EE49-DA37-5294-A933FFE39655}"/>
          </ac:spMkLst>
        </pc:spChg>
        <pc:spChg chg="del">
          <ac:chgData name="Timo Zaoral" userId="f1605ec3fa8be4b3" providerId="LiveId" clId="{E50FB520-8BFF-4495-B559-EAB57B1FF400}" dt="2025-03-07T21:49:44.580" v="5278" actId="478"/>
          <ac:spMkLst>
            <pc:docMk/>
            <pc:sldMk cId="3684178939" sldId="273"/>
            <ac:spMk id="3" creationId="{A5F18512-A7AE-5518-98EA-8003F8CA74CA}"/>
          </ac:spMkLst>
        </pc:spChg>
        <pc:spChg chg="mod topLvl">
          <ac:chgData name="Timo Zaoral" userId="f1605ec3fa8be4b3" providerId="LiveId" clId="{E50FB520-8BFF-4495-B559-EAB57B1FF400}" dt="2025-03-07T22:04:07.644" v="5413" actId="208"/>
          <ac:spMkLst>
            <pc:docMk/>
            <pc:sldMk cId="3684178939" sldId="273"/>
            <ac:spMk id="4" creationId="{787588E9-54D4-5BF6-09BE-994D28EDED0A}"/>
          </ac:spMkLst>
        </pc:spChg>
        <pc:spChg chg="mod topLvl">
          <ac:chgData name="Timo Zaoral" userId="f1605ec3fa8be4b3" providerId="LiveId" clId="{E50FB520-8BFF-4495-B559-EAB57B1FF400}" dt="2025-03-07T22:04:03.702" v="5412" actId="208"/>
          <ac:spMkLst>
            <pc:docMk/>
            <pc:sldMk cId="3684178939" sldId="273"/>
            <ac:spMk id="5" creationId="{1CEC8B92-3F5B-A176-FB6C-46DC754C8473}"/>
          </ac:spMkLst>
        </pc:spChg>
        <pc:spChg chg="mod topLvl">
          <ac:chgData name="Timo Zaoral" userId="f1605ec3fa8be4b3" providerId="LiveId" clId="{E50FB520-8BFF-4495-B559-EAB57B1FF400}" dt="2025-03-07T22:03:35.936" v="5384" actId="20577"/>
          <ac:spMkLst>
            <pc:docMk/>
            <pc:sldMk cId="3684178939" sldId="273"/>
            <ac:spMk id="6" creationId="{225B6612-8769-E63D-3EC4-29D13FB6FB09}"/>
          </ac:spMkLst>
        </pc:spChg>
        <pc:spChg chg="del mod topLvl">
          <ac:chgData name="Timo Zaoral" userId="f1605ec3fa8be4b3" providerId="LiveId" clId="{E50FB520-8BFF-4495-B559-EAB57B1FF400}" dt="2025-03-07T21:52:09.199" v="5372" actId="478"/>
          <ac:spMkLst>
            <pc:docMk/>
            <pc:sldMk cId="3684178939" sldId="273"/>
            <ac:spMk id="7" creationId="{D5E778ED-6743-9A3A-DBF3-A25E6D21B32C}"/>
          </ac:spMkLst>
        </pc:spChg>
        <pc:spChg chg="del mod topLvl">
          <ac:chgData name="Timo Zaoral" userId="f1605ec3fa8be4b3" providerId="LiveId" clId="{E50FB520-8BFF-4495-B559-EAB57B1FF400}" dt="2025-03-07T21:52:12.064" v="5373" actId="478"/>
          <ac:spMkLst>
            <pc:docMk/>
            <pc:sldMk cId="3684178939" sldId="273"/>
            <ac:spMk id="8" creationId="{DE77EE21-822E-9B75-DC65-412B00505DA6}"/>
          </ac:spMkLst>
        </pc:spChg>
        <pc:spChg chg="del mod topLvl">
          <ac:chgData name="Timo Zaoral" userId="f1605ec3fa8be4b3" providerId="LiveId" clId="{E50FB520-8BFF-4495-B559-EAB57B1FF400}" dt="2025-03-07T21:52:15.356" v="5374" actId="478"/>
          <ac:spMkLst>
            <pc:docMk/>
            <pc:sldMk cId="3684178939" sldId="273"/>
            <ac:spMk id="9" creationId="{0C5E63A0-A80E-53F6-7DB6-38FF7FBAEC11}"/>
          </ac:spMkLst>
        </pc:spChg>
        <pc:spChg chg="del mod topLvl">
          <ac:chgData name="Timo Zaoral" userId="f1605ec3fa8be4b3" providerId="LiveId" clId="{E50FB520-8BFF-4495-B559-EAB57B1FF400}" dt="2025-03-07T21:52:05.635" v="5370" actId="478"/>
          <ac:spMkLst>
            <pc:docMk/>
            <pc:sldMk cId="3684178939" sldId="273"/>
            <ac:spMk id="10" creationId="{F969C512-B563-200E-978F-49F731CE01F9}"/>
          </ac:spMkLst>
        </pc:spChg>
        <pc:spChg chg="del mod topLvl">
          <ac:chgData name="Timo Zaoral" userId="f1605ec3fa8be4b3" providerId="LiveId" clId="{E50FB520-8BFF-4495-B559-EAB57B1FF400}" dt="2025-03-07T21:52:03.676" v="5369" actId="478"/>
          <ac:spMkLst>
            <pc:docMk/>
            <pc:sldMk cId="3684178939" sldId="273"/>
            <ac:spMk id="11" creationId="{33C26AD3-B4AE-2DED-4A03-196F9CB47C2D}"/>
          </ac:spMkLst>
        </pc:spChg>
        <pc:spChg chg="mod">
          <ac:chgData name="Timo Zaoral" userId="f1605ec3fa8be4b3" providerId="LiveId" clId="{E50FB520-8BFF-4495-B559-EAB57B1FF400}" dt="2025-03-07T21:51:42.228" v="5365" actId="14100"/>
          <ac:spMkLst>
            <pc:docMk/>
            <pc:sldMk cId="3684178939" sldId="273"/>
            <ac:spMk id="12" creationId="{471AC4C9-63FF-7FD1-760E-1E4B500044D2}"/>
          </ac:spMkLst>
        </pc:spChg>
        <pc:spChg chg="mod topLvl">
          <ac:chgData name="Timo Zaoral" userId="f1605ec3fa8be4b3" providerId="LiveId" clId="{E50FB520-8BFF-4495-B559-EAB57B1FF400}" dt="2025-03-07T21:52:00.033" v="5368" actId="478"/>
          <ac:spMkLst>
            <pc:docMk/>
            <pc:sldMk cId="3684178939" sldId="273"/>
            <ac:spMk id="20" creationId="{FAA11262-21B6-5DF5-963E-12225F490508}"/>
          </ac:spMkLst>
        </pc:spChg>
        <pc:spChg chg="del mod topLvl">
          <ac:chgData name="Timo Zaoral" userId="f1605ec3fa8be4b3" providerId="LiveId" clId="{E50FB520-8BFF-4495-B559-EAB57B1FF400}" dt="2025-03-07T21:52:00.033" v="5368" actId="478"/>
          <ac:spMkLst>
            <pc:docMk/>
            <pc:sldMk cId="3684178939" sldId="273"/>
            <ac:spMk id="21" creationId="{A8EB03E9-FF0E-CC4B-57EE-2DFB10C6C775}"/>
          </ac:spMkLst>
        </pc:spChg>
        <pc:spChg chg="add del mod">
          <ac:chgData name="Timo Zaoral" userId="f1605ec3fa8be4b3" providerId="LiveId" clId="{E50FB520-8BFF-4495-B559-EAB57B1FF400}" dt="2025-03-07T21:51:25.745" v="5342" actId="478"/>
          <ac:spMkLst>
            <pc:docMk/>
            <pc:sldMk cId="3684178939" sldId="273"/>
            <ac:spMk id="23" creationId="{694BB62B-D456-A889-21B8-79BB4873C4F1}"/>
          </ac:spMkLst>
        </pc:spChg>
        <pc:spChg chg="add mod">
          <ac:chgData name="Timo Zaoral" userId="f1605ec3fa8be4b3" providerId="LiveId" clId="{E50FB520-8BFF-4495-B559-EAB57B1FF400}" dt="2025-03-07T22:47:46.165" v="5530" actId="1076"/>
          <ac:spMkLst>
            <pc:docMk/>
            <pc:sldMk cId="3684178939" sldId="273"/>
            <ac:spMk id="24" creationId="{A635263B-8D10-3BF6-BEB8-9003751E8D33}"/>
          </ac:spMkLst>
        </pc:spChg>
        <pc:spChg chg="add mod">
          <ac:chgData name="Timo Zaoral" userId="f1605ec3fa8be4b3" providerId="LiveId" clId="{E50FB520-8BFF-4495-B559-EAB57B1FF400}" dt="2025-03-07T22:47:46.165" v="5530" actId="1076"/>
          <ac:spMkLst>
            <pc:docMk/>
            <pc:sldMk cId="3684178939" sldId="273"/>
            <ac:spMk id="25" creationId="{5F8DF5AE-5989-FF28-0A42-E464E49AB8C1}"/>
          </ac:spMkLst>
        </pc:spChg>
        <pc:spChg chg="add mod">
          <ac:chgData name="Timo Zaoral" userId="f1605ec3fa8be4b3" providerId="LiveId" clId="{E50FB520-8BFF-4495-B559-EAB57B1FF400}" dt="2025-03-07T22:47:46.165" v="5530" actId="1076"/>
          <ac:spMkLst>
            <pc:docMk/>
            <pc:sldMk cId="3684178939" sldId="273"/>
            <ac:spMk id="26" creationId="{41CCD816-A621-BF1D-16FA-FD2177E8D62A}"/>
          </ac:spMkLst>
        </pc:spChg>
        <pc:spChg chg="add mod">
          <ac:chgData name="Timo Zaoral" userId="f1605ec3fa8be4b3" providerId="LiveId" clId="{E50FB520-8BFF-4495-B559-EAB57B1FF400}" dt="2025-03-07T22:47:37.991" v="5529" actId="1037"/>
          <ac:spMkLst>
            <pc:docMk/>
            <pc:sldMk cId="3684178939" sldId="273"/>
            <ac:spMk id="27" creationId="{7706F521-0EBC-DEB3-F24C-60D09595832C}"/>
          </ac:spMkLst>
        </pc:spChg>
        <pc:spChg chg="add mod">
          <ac:chgData name="Timo Zaoral" userId="f1605ec3fa8be4b3" providerId="LiveId" clId="{E50FB520-8BFF-4495-B559-EAB57B1FF400}" dt="2025-03-07T22:47:37.991" v="5529" actId="1037"/>
          <ac:spMkLst>
            <pc:docMk/>
            <pc:sldMk cId="3684178939" sldId="273"/>
            <ac:spMk id="28" creationId="{D7BA9DC0-D2C3-361E-2685-E2ABE7E7A0AD}"/>
          </ac:spMkLst>
        </pc:spChg>
        <pc:spChg chg="add mod">
          <ac:chgData name="Timo Zaoral" userId="f1605ec3fa8be4b3" providerId="LiveId" clId="{E50FB520-8BFF-4495-B559-EAB57B1FF400}" dt="2025-03-07T22:47:57.073" v="5540" actId="20577"/>
          <ac:spMkLst>
            <pc:docMk/>
            <pc:sldMk cId="3684178939" sldId="273"/>
            <ac:spMk id="29" creationId="{7A4F1876-A627-6024-7AA5-5B0AD1D099BF}"/>
          </ac:spMkLst>
        </pc:spChg>
        <pc:spChg chg="add del mod">
          <ac:chgData name="Timo Zaoral" userId="f1605ec3fa8be4b3" providerId="LiveId" clId="{E50FB520-8BFF-4495-B559-EAB57B1FF400}" dt="2025-03-07T22:49:24.195" v="5565" actId="478"/>
          <ac:spMkLst>
            <pc:docMk/>
            <pc:sldMk cId="3684178939" sldId="273"/>
            <ac:spMk id="30" creationId="{E806D018-05E0-FD34-A35A-19D8DA34C46B}"/>
          </ac:spMkLst>
        </pc:spChg>
        <pc:spChg chg="add mod">
          <ac:chgData name="Timo Zaoral" userId="f1605ec3fa8be4b3" providerId="LiveId" clId="{E50FB520-8BFF-4495-B559-EAB57B1FF400}" dt="2025-03-07T22:49:32.386" v="5570" actId="20577"/>
          <ac:spMkLst>
            <pc:docMk/>
            <pc:sldMk cId="3684178939" sldId="273"/>
            <ac:spMk id="31" creationId="{FC1046FC-18A6-A46C-24C3-72A2B740263A}"/>
          </ac:spMkLst>
        </pc:spChg>
        <pc:spChg chg="add mod">
          <ac:chgData name="Timo Zaoral" userId="f1605ec3fa8be4b3" providerId="LiveId" clId="{E50FB520-8BFF-4495-B559-EAB57B1FF400}" dt="2025-03-07T23:23:35.389" v="5820" actId="20577"/>
          <ac:spMkLst>
            <pc:docMk/>
            <pc:sldMk cId="3684178939" sldId="273"/>
            <ac:spMk id="32" creationId="{731D6F68-4BB0-71A2-4FBE-8D5E07DD456D}"/>
          </ac:spMkLst>
        </pc:spChg>
        <pc:spChg chg="add mod">
          <ac:chgData name="Timo Zaoral" userId="f1605ec3fa8be4b3" providerId="LiveId" clId="{E50FB520-8BFF-4495-B559-EAB57B1FF400}" dt="2025-03-07T23:23:40.055" v="5830" actId="20577"/>
          <ac:spMkLst>
            <pc:docMk/>
            <pc:sldMk cId="3684178939" sldId="273"/>
            <ac:spMk id="33" creationId="{42FE58FD-2C53-8172-77B6-49C51A0EE270}"/>
          </ac:spMkLst>
        </pc:spChg>
        <pc:spChg chg="add mod">
          <ac:chgData name="Timo Zaoral" userId="f1605ec3fa8be4b3" providerId="LiveId" clId="{E50FB520-8BFF-4495-B559-EAB57B1FF400}" dt="2025-03-07T23:24:28.824" v="5891" actId="20577"/>
          <ac:spMkLst>
            <pc:docMk/>
            <pc:sldMk cId="3684178939" sldId="273"/>
            <ac:spMk id="34" creationId="{96B9266E-BB87-AF55-3CA8-3BA858CF372E}"/>
          </ac:spMkLst>
        </pc:spChg>
        <pc:grpChg chg="del">
          <ac:chgData name="Timo Zaoral" userId="f1605ec3fa8be4b3" providerId="LiveId" clId="{E50FB520-8BFF-4495-B559-EAB57B1FF400}" dt="2025-03-07T21:47:53.602" v="5006" actId="165"/>
          <ac:grpSpMkLst>
            <pc:docMk/>
            <pc:sldMk cId="3684178939" sldId="273"/>
            <ac:grpSpMk id="13" creationId="{F7BCCE04-BAB7-A463-0CF3-E081E95F17E2}"/>
          </ac:grpSpMkLst>
        </pc:grpChg>
        <pc:grpChg chg="del mod">
          <ac:chgData name="Timo Zaoral" userId="f1605ec3fa8be4b3" providerId="LiveId" clId="{E50FB520-8BFF-4495-B559-EAB57B1FF400}" dt="2025-03-07T21:47:41.976" v="5005" actId="165"/>
          <ac:grpSpMkLst>
            <pc:docMk/>
            <pc:sldMk cId="3684178939" sldId="273"/>
            <ac:grpSpMk id="14" creationId="{052565DB-CA75-F41D-6960-9A13F0F587F3}"/>
          </ac:grpSpMkLst>
        </pc:grpChg>
        <pc:grpChg chg="add del mod">
          <ac:chgData name="Timo Zaoral" userId="f1605ec3fa8be4b3" providerId="LiveId" clId="{E50FB520-8BFF-4495-B559-EAB57B1FF400}" dt="2025-03-07T21:48:20.128" v="5008" actId="165"/>
          <ac:grpSpMkLst>
            <pc:docMk/>
            <pc:sldMk cId="3684178939" sldId="273"/>
            <ac:grpSpMk id="15" creationId="{4AE777C8-4A73-E0A1-F3C3-283AF811EA07}"/>
          </ac:grpSpMkLst>
        </pc:grpChg>
        <pc:grpChg chg="add del mod">
          <ac:chgData name="Timo Zaoral" userId="f1605ec3fa8be4b3" providerId="LiveId" clId="{E50FB520-8BFF-4495-B559-EAB57B1FF400}" dt="2025-03-07T21:52:15.356" v="5374" actId="478"/>
          <ac:grpSpMkLst>
            <pc:docMk/>
            <pc:sldMk cId="3684178939" sldId="273"/>
            <ac:grpSpMk id="16" creationId="{1A3364B4-42BA-9AD5-E6C8-475463684E6A}"/>
          </ac:grpSpMkLst>
        </pc:grpChg>
        <pc:grpChg chg="add del mod">
          <ac:chgData name="Timo Zaoral" userId="f1605ec3fa8be4b3" providerId="LiveId" clId="{E50FB520-8BFF-4495-B559-EAB57B1FF400}" dt="2025-03-07T21:52:05.635" v="5370" actId="478"/>
          <ac:grpSpMkLst>
            <pc:docMk/>
            <pc:sldMk cId="3684178939" sldId="273"/>
            <ac:grpSpMk id="17" creationId="{1DFE93B5-0132-23B6-6527-2C05A6DA0E87}"/>
          </ac:grpSpMkLst>
        </pc:grpChg>
        <pc:grpChg chg="add del mod">
          <ac:chgData name="Timo Zaoral" userId="f1605ec3fa8be4b3" providerId="LiveId" clId="{E50FB520-8BFF-4495-B559-EAB57B1FF400}" dt="2025-03-07T21:52:03.676" v="5369" actId="478"/>
          <ac:grpSpMkLst>
            <pc:docMk/>
            <pc:sldMk cId="3684178939" sldId="273"/>
            <ac:grpSpMk id="18" creationId="{200C4B22-42BC-38BA-6921-DE5C3FEDCDD3}"/>
          </ac:grpSpMkLst>
        </pc:grpChg>
        <pc:grpChg chg="add del mod">
          <ac:chgData name="Timo Zaoral" userId="f1605ec3fa8be4b3" providerId="LiveId" clId="{E50FB520-8BFF-4495-B559-EAB57B1FF400}" dt="2025-03-07T21:52:00.033" v="5368" actId="478"/>
          <ac:grpSpMkLst>
            <pc:docMk/>
            <pc:sldMk cId="3684178939" sldId="273"/>
            <ac:grpSpMk id="19" creationId="{D3F16877-DBEB-CCAF-05A9-EE909CAAE6DF}"/>
          </ac:grpSpMkLst>
        </pc:grpChg>
        <pc:picChg chg="mod">
          <ac:chgData name="Timo Zaoral" userId="f1605ec3fa8be4b3" providerId="LiveId" clId="{E50FB520-8BFF-4495-B559-EAB57B1FF400}" dt="2025-03-07T21:51:34.144" v="5364" actId="1035"/>
          <ac:picMkLst>
            <pc:docMk/>
            <pc:sldMk cId="3684178939" sldId="273"/>
            <ac:picMk id="2050" creationId="{4BF1B43B-C3A5-839C-5BDB-15D6C6443B89}"/>
          </ac:picMkLst>
        </pc:picChg>
      </pc:sldChg>
      <pc:sldChg chg="add del">
        <pc:chgData name="Timo Zaoral" userId="f1605ec3fa8be4b3" providerId="LiveId" clId="{E50FB520-8BFF-4495-B559-EAB57B1FF400}" dt="2025-03-07T21:51:47.927" v="5366" actId="47"/>
        <pc:sldMkLst>
          <pc:docMk/>
          <pc:sldMk cId="1725862141" sldId="274"/>
        </pc:sldMkLst>
      </pc:sldChg>
      <pc:sldChg chg="add">
        <pc:chgData name="Timo Zaoral" userId="f1605ec3fa8be4b3" providerId="LiveId" clId="{E50FB520-8BFF-4495-B559-EAB57B1FF400}" dt="2025-03-07T21:51:51.979" v="5367" actId="2890"/>
        <pc:sldMkLst>
          <pc:docMk/>
          <pc:sldMk cId="2012603603" sldId="274"/>
        </pc:sldMkLst>
      </pc:sldChg>
      <pc:sldChg chg="addSp delSp modSp add mod">
        <pc:chgData name="Timo Zaoral" userId="f1605ec3fa8be4b3" providerId="LiveId" clId="{E50FB520-8BFF-4495-B559-EAB57B1FF400}" dt="2025-03-07T23:04:53.831" v="5801" actId="1076"/>
        <pc:sldMkLst>
          <pc:docMk/>
          <pc:sldMk cId="2540822127" sldId="275"/>
        </pc:sldMkLst>
        <pc:spChg chg="del">
          <ac:chgData name="Timo Zaoral" userId="f1605ec3fa8be4b3" providerId="LiveId" clId="{E50FB520-8BFF-4495-B559-EAB57B1FF400}" dt="2025-03-07T22:56:59.519" v="5574" actId="478"/>
          <ac:spMkLst>
            <pc:docMk/>
            <pc:sldMk cId="2540822127" sldId="275"/>
            <ac:spMk id="2" creationId="{D9BC943C-6EDC-30FA-2F6C-103168BA255D}"/>
          </ac:spMkLst>
        </pc:spChg>
        <pc:spChg chg="mod">
          <ac:chgData name="Timo Zaoral" userId="f1605ec3fa8be4b3" providerId="LiveId" clId="{E50FB520-8BFF-4495-B559-EAB57B1FF400}" dt="2025-03-07T23:04:33.486" v="5794" actId="208"/>
          <ac:spMkLst>
            <pc:docMk/>
            <pc:sldMk cId="2540822127" sldId="275"/>
            <ac:spMk id="4" creationId="{005BD7EE-F75B-5748-7DEE-748FDB2461AB}"/>
          </ac:spMkLst>
        </pc:spChg>
        <pc:spChg chg="mod ord">
          <ac:chgData name="Timo Zaoral" userId="f1605ec3fa8be4b3" providerId="LiveId" clId="{E50FB520-8BFF-4495-B559-EAB57B1FF400}" dt="2025-03-07T23:04:30.710" v="5793" actId="208"/>
          <ac:spMkLst>
            <pc:docMk/>
            <pc:sldMk cId="2540822127" sldId="275"/>
            <ac:spMk id="5" creationId="{E7DA4E25-FE66-E6D8-FE64-274282042CC5}"/>
          </ac:spMkLst>
        </pc:spChg>
        <pc:spChg chg="mod">
          <ac:chgData name="Timo Zaoral" userId="f1605ec3fa8be4b3" providerId="LiveId" clId="{E50FB520-8BFF-4495-B559-EAB57B1FF400}" dt="2025-03-07T23:04:53.831" v="5801" actId="1076"/>
          <ac:spMkLst>
            <pc:docMk/>
            <pc:sldMk cId="2540822127" sldId="275"/>
            <ac:spMk id="6" creationId="{4AC738C7-133A-767C-656F-FCE544B7AD74}"/>
          </ac:spMkLst>
        </pc:spChg>
        <pc:spChg chg="del">
          <ac:chgData name="Timo Zaoral" userId="f1605ec3fa8be4b3" providerId="LiveId" clId="{E50FB520-8BFF-4495-B559-EAB57B1FF400}" dt="2025-03-07T22:57:05.653" v="5576" actId="478"/>
          <ac:spMkLst>
            <pc:docMk/>
            <pc:sldMk cId="2540822127" sldId="275"/>
            <ac:spMk id="7" creationId="{BFAD1A79-484A-1660-B34F-23E342CBE1CF}"/>
          </ac:spMkLst>
        </pc:spChg>
        <pc:spChg chg="add del mod">
          <ac:chgData name="Timo Zaoral" userId="f1605ec3fa8be4b3" providerId="LiveId" clId="{E50FB520-8BFF-4495-B559-EAB57B1FF400}" dt="2025-03-07T22:57:01.829" v="5575" actId="478"/>
          <ac:spMkLst>
            <pc:docMk/>
            <pc:sldMk cId="2540822127" sldId="275"/>
            <ac:spMk id="11" creationId="{D15B55E6-9346-653E-9CF2-8087B9CC029F}"/>
          </ac:spMkLst>
        </pc:spChg>
        <pc:spChg chg="add mod">
          <ac:chgData name="Timo Zaoral" userId="f1605ec3fa8be4b3" providerId="LiveId" clId="{E50FB520-8BFF-4495-B559-EAB57B1FF400}" dt="2025-03-07T23:04:39.848" v="5796" actId="207"/>
          <ac:spMkLst>
            <pc:docMk/>
            <pc:sldMk cId="2540822127" sldId="275"/>
            <ac:spMk id="18" creationId="{CD7CB3FE-34A1-29EB-0297-BA775369E095}"/>
          </ac:spMkLst>
        </pc:spChg>
        <pc:spChg chg="add del">
          <ac:chgData name="Timo Zaoral" userId="f1605ec3fa8be4b3" providerId="LiveId" clId="{E50FB520-8BFF-4495-B559-EAB57B1FF400}" dt="2025-03-07T22:59:50.843" v="5633" actId="478"/>
          <ac:spMkLst>
            <pc:docMk/>
            <pc:sldMk cId="2540822127" sldId="275"/>
            <ac:spMk id="22" creationId="{21752B27-C31C-FB99-97D7-1934C761DEC8}"/>
          </ac:spMkLst>
        </pc:spChg>
        <pc:spChg chg="add mod">
          <ac:chgData name="Timo Zaoral" userId="f1605ec3fa8be4b3" providerId="LiveId" clId="{E50FB520-8BFF-4495-B559-EAB57B1FF400}" dt="2025-03-07T23:04:12.099" v="5790" actId="1037"/>
          <ac:spMkLst>
            <pc:docMk/>
            <pc:sldMk cId="2540822127" sldId="275"/>
            <ac:spMk id="23" creationId="{00EF22E4-631D-38C2-ABD4-555ECFA4C2BB}"/>
          </ac:spMkLst>
        </pc:spChg>
        <pc:spChg chg="add del mod">
          <ac:chgData name="Timo Zaoral" userId="f1605ec3fa8be4b3" providerId="LiveId" clId="{E50FB520-8BFF-4495-B559-EAB57B1FF400}" dt="2025-03-07T23:00:56.744" v="5667" actId="478"/>
          <ac:spMkLst>
            <pc:docMk/>
            <pc:sldMk cId="2540822127" sldId="275"/>
            <ac:spMk id="24" creationId="{E7DCCA1B-6707-68AB-525D-9ABD61776E1B}"/>
          </ac:spMkLst>
        </pc:spChg>
        <pc:spChg chg="add mod ord">
          <ac:chgData name="Timo Zaoral" userId="f1605ec3fa8be4b3" providerId="LiveId" clId="{E50FB520-8BFF-4495-B559-EAB57B1FF400}" dt="2025-03-07T23:04:42.827" v="5798" actId="208"/>
          <ac:spMkLst>
            <pc:docMk/>
            <pc:sldMk cId="2540822127" sldId="275"/>
            <ac:spMk id="25" creationId="{925D0D78-188B-DAA4-7608-A95BCA719038}"/>
          </ac:spMkLst>
        </pc:spChg>
        <pc:cxnChg chg="mod">
          <ac:chgData name="Timo Zaoral" userId="f1605ec3fa8be4b3" providerId="LiveId" clId="{E50FB520-8BFF-4495-B559-EAB57B1FF400}" dt="2025-03-07T22:57:28.307" v="5602" actId="1076"/>
          <ac:cxnSpMkLst>
            <pc:docMk/>
            <pc:sldMk cId="2540822127" sldId="275"/>
            <ac:cxnSpMk id="9" creationId="{8AEEAB94-3A4C-E419-8E34-BA9747E5D24D}"/>
          </ac:cxnSpMkLst>
        </pc:cxnChg>
        <pc:cxnChg chg="mod">
          <ac:chgData name="Timo Zaoral" userId="f1605ec3fa8be4b3" providerId="LiveId" clId="{E50FB520-8BFF-4495-B559-EAB57B1FF400}" dt="2025-03-07T23:04:53.831" v="5801" actId="1076"/>
          <ac:cxnSpMkLst>
            <pc:docMk/>
            <pc:sldMk cId="2540822127" sldId="275"/>
            <ac:cxnSpMk id="10" creationId="{0E08B8C6-D213-5487-C71B-8AD0B89832CC}"/>
          </ac:cxnSpMkLst>
        </pc:cxnChg>
        <pc:cxnChg chg="del mod">
          <ac:chgData name="Timo Zaoral" userId="f1605ec3fa8be4b3" providerId="LiveId" clId="{E50FB520-8BFF-4495-B559-EAB57B1FF400}" dt="2025-03-07T22:56:56.874" v="5573" actId="478"/>
          <ac:cxnSpMkLst>
            <pc:docMk/>
            <pc:sldMk cId="2540822127" sldId="275"/>
            <ac:cxnSpMk id="13" creationId="{A6F185DB-6C2F-4117-0977-72C65A3367A9}"/>
          </ac:cxnSpMkLst>
        </pc:cxnChg>
        <pc:cxnChg chg="del mod">
          <ac:chgData name="Timo Zaoral" userId="f1605ec3fa8be4b3" providerId="LiveId" clId="{E50FB520-8BFF-4495-B559-EAB57B1FF400}" dt="2025-03-07T22:56:55.563" v="5572" actId="478"/>
          <ac:cxnSpMkLst>
            <pc:docMk/>
            <pc:sldMk cId="2540822127" sldId="275"/>
            <ac:cxnSpMk id="16" creationId="{3AFC1699-4601-D468-B5B5-5558B89C6CAF}"/>
          </ac:cxnSpMkLst>
        </pc:cxnChg>
        <pc:cxnChg chg="add mod">
          <ac:chgData name="Timo Zaoral" userId="f1605ec3fa8be4b3" providerId="LiveId" clId="{E50FB520-8BFF-4495-B559-EAB57B1FF400}" dt="2025-03-07T23:00:22.036" v="5657" actId="1036"/>
          <ac:cxnSpMkLst>
            <pc:docMk/>
            <pc:sldMk cId="2540822127" sldId="275"/>
            <ac:cxnSpMk id="19" creationId="{BC0BE058-819C-41A2-57B8-5ABC782BCF3E}"/>
          </ac:cxnSpMkLst>
        </pc:cxnChg>
        <pc:cxnChg chg="add mod">
          <ac:chgData name="Timo Zaoral" userId="f1605ec3fa8be4b3" providerId="LiveId" clId="{E50FB520-8BFF-4495-B559-EAB57B1FF400}" dt="2025-03-07T23:03:31.362" v="5781" actId="14100"/>
          <ac:cxnSpMkLst>
            <pc:docMk/>
            <pc:sldMk cId="2540822127" sldId="275"/>
            <ac:cxnSpMk id="26" creationId="{9DED76B5-B1DD-7EBF-EF57-5F7963B40AAB}"/>
          </ac:cxnSpMkLst>
        </pc:cxnChg>
        <pc:cxnChg chg="add mod">
          <ac:chgData name="Timo Zaoral" userId="f1605ec3fa8be4b3" providerId="LiveId" clId="{E50FB520-8BFF-4495-B559-EAB57B1FF400}" dt="2025-03-07T23:03:49.201" v="5785" actId="14100"/>
          <ac:cxnSpMkLst>
            <pc:docMk/>
            <pc:sldMk cId="2540822127" sldId="275"/>
            <ac:cxnSpMk id="29" creationId="{F5B873AC-6983-FD69-96C4-9FBE97CB4963}"/>
          </ac:cxnSpMkLst>
        </pc:cxnChg>
      </pc:sldChg>
      <pc:sldChg chg="addSp modSp new mod">
        <pc:chgData name="Timo Zaoral" userId="f1605ec3fa8be4b3" providerId="LiveId" clId="{E50FB520-8BFF-4495-B559-EAB57B1FF400}" dt="2025-03-07T23:52:38.677" v="6124" actId="14100"/>
        <pc:sldMkLst>
          <pc:docMk/>
          <pc:sldMk cId="671298176" sldId="276"/>
        </pc:sldMkLst>
        <pc:graphicFrameChg chg="add mod modGraphic">
          <ac:chgData name="Timo Zaoral" userId="f1605ec3fa8be4b3" providerId="LiveId" clId="{E50FB520-8BFF-4495-B559-EAB57B1FF400}" dt="2025-03-07T23:48:00.343" v="5965" actId="1076"/>
          <ac:graphicFrameMkLst>
            <pc:docMk/>
            <pc:sldMk cId="671298176" sldId="276"/>
            <ac:graphicFrameMk id="3" creationId="{E95C652F-4AEA-F4BE-2FE2-04BC2BC9CC63}"/>
          </ac:graphicFrameMkLst>
        </pc:graphicFrameChg>
        <pc:graphicFrameChg chg="add mod modGraphic">
          <ac:chgData name="Timo Zaoral" userId="f1605ec3fa8be4b3" providerId="LiveId" clId="{E50FB520-8BFF-4495-B559-EAB57B1FF400}" dt="2025-03-07T23:52:38.677" v="6124" actId="14100"/>
          <ac:graphicFrameMkLst>
            <pc:docMk/>
            <pc:sldMk cId="671298176" sldId="276"/>
            <ac:graphicFrameMk id="4" creationId="{9DD8FE07-0B96-BC96-00E5-14426E7A118D}"/>
          </ac:graphicFrameMkLst>
        </pc:graphicFrameChg>
      </pc:sldChg>
      <pc:sldChg chg="addSp modSp add mod ord">
        <pc:chgData name="Timo Zaoral" userId="f1605ec3fa8be4b3" providerId="LiveId" clId="{E50FB520-8BFF-4495-B559-EAB57B1FF400}" dt="2025-03-12T13:19:02.711" v="6190" actId="1076"/>
        <pc:sldMkLst>
          <pc:docMk/>
          <pc:sldMk cId="2971832913" sldId="277"/>
        </pc:sldMkLst>
        <pc:spChg chg="add mod">
          <ac:chgData name="Timo Zaoral" userId="f1605ec3fa8be4b3" providerId="LiveId" clId="{E50FB520-8BFF-4495-B559-EAB57B1FF400}" dt="2025-03-11T15:57:39.334" v="6183" actId="1076"/>
          <ac:spMkLst>
            <pc:docMk/>
            <pc:sldMk cId="2971832913" sldId="277"/>
            <ac:spMk id="2" creationId="{1C44B9BF-E38A-F133-BED3-E73036964F91}"/>
          </ac:spMkLst>
        </pc:spChg>
        <pc:spChg chg="add mod">
          <ac:chgData name="Timo Zaoral" userId="f1605ec3fa8be4b3" providerId="LiveId" clId="{E50FB520-8BFF-4495-B559-EAB57B1FF400}" dt="2025-03-11T15:57:34.119" v="6182" actId="1076"/>
          <ac:spMkLst>
            <pc:docMk/>
            <pc:sldMk cId="2971832913" sldId="277"/>
            <ac:spMk id="5" creationId="{D532035C-520C-0A13-7532-FAA92AF6B9E3}"/>
          </ac:spMkLst>
        </pc:spChg>
        <pc:spChg chg="mod ord">
          <ac:chgData name="Timo Zaoral" userId="f1605ec3fa8be4b3" providerId="LiveId" clId="{E50FB520-8BFF-4495-B559-EAB57B1FF400}" dt="2025-03-11T15:57:26.101" v="6181" actId="1076"/>
          <ac:spMkLst>
            <pc:docMk/>
            <pc:sldMk cId="2971832913" sldId="277"/>
            <ac:spMk id="15" creationId="{F30D560F-C90E-B0D0-9476-FD5B9F61DA4C}"/>
          </ac:spMkLst>
        </pc:spChg>
        <pc:picChg chg="add mod">
          <ac:chgData name="Timo Zaoral" userId="f1605ec3fa8be4b3" providerId="LiveId" clId="{E50FB520-8BFF-4495-B559-EAB57B1FF400}" dt="2025-03-12T13:19:02.711" v="6190" actId="1076"/>
          <ac:picMkLst>
            <pc:docMk/>
            <pc:sldMk cId="2971832913" sldId="277"/>
            <ac:picMk id="9" creationId="{897A7412-730A-EFD1-A6C4-364094BF6EAE}"/>
          </ac:picMkLst>
        </pc:picChg>
        <pc:picChg chg="mod">
          <ac:chgData name="Timo Zaoral" userId="f1605ec3fa8be4b3" providerId="LiveId" clId="{E50FB520-8BFF-4495-B559-EAB57B1FF400}" dt="2025-03-11T15:57:47.040" v="6188" actId="1035"/>
          <ac:picMkLst>
            <pc:docMk/>
            <pc:sldMk cId="2971832913" sldId="277"/>
            <ac:picMk id="19" creationId="{7E0114EB-FC0F-A3EF-235F-2AE22B25FD93}"/>
          </ac:picMkLst>
        </pc:picChg>
      </pc:sldChg>
      <pc:sldChg chg="addSp delSp modSp new mod">
        <pc:chgData name="Timo Zaoral" userId="f1605ec3fa8be4b3" providerId="LiveId" clId="{E50FB520-8BFF-4495-B559-EAB57B1FF400}" dt="2025-03-12T19:15:23.143" v="6342" actId="20577"/>
        <pc:sldMkLst>
          <pc:docMk/>
          <pc:sldMk cId="3253871992" sldId="278"/>
        </pc:sldMkLst>
        <pc:spChg chg="del">
          <ac:chgData name="Timo Zaoral" userId="f1605ec3fa8be4b3" providerId="LiveId" clId="{E50FB520-8BFF-4495-B559-EAB57B1FF400}" dt="2025-03-12T19:06:55.139" v="6192" actId="478"/>
          <ac:spMkLst>
            <pc:docMk/>
            <pc:sldMk cId="3253871992" sldId="278"/>
            <ac:spMk id="2" creationId="{787A7E52-8635-F88B-0119-FACA02C276D8}"/>
          </ac:spMkLst>
        </pc:spChg>
        <pc:spChg chg="del">
          <ac:chgData name="Timo Zaoral" userId="f1605ec3fa8be4b3" providerId="LiveId" clId="{E50FB520-8BFF-4495-B559-EAB57B1FF400}" dt="2025-03-12T19:06:56.029" v="6193" actId="478"/>
          <ac:spMkLst>
            <pc:docMk/>
            <pc:sldMk cId="3253871992" sldId="278"/>
            <ac:spMk id="3" creationId="{DBD760D9-0E8C-0F37-C7AB-C13D9D724DEC}"/>
          </ac:spMkLst>
        </pc:spChg>
        <pc:spChg chg="add mod">
          <ac:chgData name="Timo Zaoral" userId="f1605ec3fa8be4b3" providerId="LiveId" clId="{E50FB520-8BFF-4495-B559-EAB57B1FF400}" dt="2025-03-12T19:15:23.143" v="6342" actId="20577"/>
          <ac:spMkLst>
            <pc:docMk/>
            <pc:sldMk cId="3253871992" sldId="278"/>
            <ac:spMk id="7" creationId="{4F3CC345-CD5D-00AC-A5BF-65F077DA3FB3}"/>
          </ac:spMkLst>
        </pc:spChg>
        <pc:spChg chg="add mod">
          <ac:chgData name="Timo Zaoral" userId="f1605ec3fa8be4b3" providerId="LiveId" clId="{E50FB520-8BFF-4495-B559-EAB57B1FF400}" dt="2025-03-12T19:08:29.016" v="6216" actId="1582"/>
          <ac:spMkLst>
            <pc:docMk/>
            <pc:sldMk cId="3253871992" sldId="278"/>
            <ac:spMk id="8" creationId="{904B79EB-08ED-354A-9337-7D2F8EC56C4F}"/>
          </ac:spMkLst>
        </pc:spChg>
        <pc:spChg chg="add mod">
          <ac:chgData name="Timo Zaoral" userId="f1605ec3fa8be4b3" providerId="LiveId" clId="{E50FB520-8BFF-4495-B559-EAB57B1FF400}" dt="2025-03-12T19:09:05.858" v="6221" actId="207"/>
          <ac:spMkLst>
            <pc:docMk/>
            <pc:sldMk cId="3253871992" sldId="278"/>
            <ac:spMk id="9" creationId="{353E41DD-1B84-C008-265B-C59038EF7452}"/>
          </ac:spMkLst>
        </pc:spChg>
        <pc:spChg chg="add mod">
          <ac:chgData name="Timo Zaoral" userId="f1605ec3fa8be4b3" providerId="LiveId" clId="{E50FB520-8BFF-4495-B559-EAB57B1FF400}" dt="2025-03-12T19:10:06.757" v="6230" actId="208"/>
          <ac:spMkLst>
            <pc:docMk/>
            <pc:sldMk cId="3253871992" sldId="278"/>
            <ac:spMk id="10" creationId="{3CDAFB64-88DE-487D-4527-C1D4FDE7FB81}"/>
          </ac:spMkLst>
        </pc:spChg>
        <pc:spChg chg="add mod">
          <ac:chgData name="Timo Zaoral" userId="f1605ec3fa8be4b3" providerId="LiveId" clId="{E50FB520-8BFF-4495-B559-EAB57B1FF400}" dt="2025-03-12T19:11:00.767" v="6260" actId="1076"/>
          <ac:spMkLst>
            <pc:docMk/>
            <pc:sldMk cId="3253871992" sldId="278"/>
            <ac:spMk id="11" creationId="{A134F92D-2BC5-03F0-89AB-8446D460941C}"/>
          </ac:spMkLst>
        </pc:spChg>
        <pc:spChg chg="add mod">
          <ac:chgData name="Timo Zaoral" userId="f1605ec3fa8be4b3" providerId="LiveId" clId="{E50FB520-8BFF-4495-B559-EAB57B1FF400}" dt="2025-03-12T19:12:17.777" v="6272" actId="208"/>
          <ac:spMkLst>
            <pc:docMk/>
            <pc:sldMk cId="3253871992" sldId="278"/>
            <ac:spMk id="12" creationId="{F45BB860-5B1C-0153-C8D4-630CB3488C86}"/>
          </ac:spMkLst>
        </pc:spChg>
        <pc:spChg chg="add mod">
          <ac:chgData name="Timo Zaoral" userId="f1605ec3fa8be4b3" providerId="LiveId" clId="{E50FB520-8BFF-4495-B559-EAB57B1FF400}" dt="2025-03-12T19:12:56.572" v="6308" actId="1035"/>
          <ac:spMkLst>
            <pc:docMk/>
            <pc:sldMk cId="3253871992" sldId="278"/>
            <ac:spMk id="13" creationId="{1C918207-724E-8127-6C86-6E62263FEA1F}"/>
          </ac:spMkLst>
        </pc:spChg>
        <pc:spChg chg="add mod">
          <ac:chgData name="Timo Zaoral" userId="f1605ec3fa8be4b3" providerId="LiveId" clId="{E50FB520-8BFF-4495-B559-EAB57B1FF400}" dt="2025-03-12T19:13:40.677" v="6312" actId="208"/>
          <ac:spMkLst>
            <pc:docMk/>
            <pc:sldMk cId="3253871992" sldId="278"/>
            <ac:spMk id="14" creationId="{DB75F017-095C-3DCB-5785-41AD76DD9C74}"/>
          </ac:spMkLst>
        </pc:spChg>
        <pc:spChg chg="add mod">
          <ac:chgData name="Timo Zaoral" userId="f1605ec3fa8be4b3" providerId="LiveId" clId="{E50FB520-8BFF-4495-B559-EAB57B1FF400}" dt="2025-03-12T19:14:16.239" v="6319" actId="207"/>
          <ac:spMkLst>
            <pc:docMk/>
            <pc:sldMk cId="3253871992" sldId="278"/>
            <ac:spMk id="15" creationId="{3755DC25-CFA2-96D4-9C62-117E1D5F7784}"/>
          </ac:spMkLst>
        </pc:spChg>
        <pc:spChg chg="add mod">
          <ac:chgData name="Timo Zaoral" userId="f1605ec3fa8be4b3" providerId="LiveId" clId="{E50FB520-8BFF-4495-B559-EAB57B1FF400}" dt="2025-03-12T19:15:20.032" v="6340" actId="1076"/>
          <ac:spMkLst>
            <pc:docMk/>
            <pc:sldMk cId="3253871992" sldId="278"/>
            <ac:spMk id="16" creationId="{A13D22DA-F522-3522-AB15-04F66A384E93}"/>
          </ac:spMkLst>
        </pc:spChg>
        <pc:picChg chg="add mod">
          <ac:chgData name="Timo Zaoral" userId="f1605ec3fa8be4b3" providerId="LiveId" clId="{E50FB520-8BFF-4495-B559-EAB57B1FF400}" dt="2025-03-12T19:11:16.062" v="6263" actId="1076"/>
          <ac:picMkLst>
            <pc:docMk/>
            <pc:sldMk cId="3253871992" sldId="278"/>
            <ac:picMk id="6" creationId="{7911F31C-0BDB-81E4-FACB-6EAF24F7041A}"/>
          </ac:picMkLst>
        </pc:picChg>
      </pc:sldChg>
      <pc:sldChg chg="addSp modSp new mod">
        <pc:chgData name="Timo Zaoral" userId="f1605ec3fa8be4b3" providerId="LiveId" clId="{E50FB520-8BFF-4495-B559-EAB57B1FF400}" dt="2025-03-14T21:51:37.987" v="6384" actId="20577"/>
        <pc:sldMkLst>
          <pc:docMk/>
          <pc:sldMk cId="4051512745" sldId="279"/>
        </pc:sldMkLst>
        <pc:spChg chg="add mod">
          <ac:chgData name="Timo Zaoral" userId="f1605ec3fa8be4b3" providerId="LiveId" clId="{E50FB520-8BFF-4495-B559-EAB57B1FF400}" dt="2025-03-14T21:51:37.987" v="6384" actId="20577"/>
          <ac:spMkLst>
            <pc:docMk/>
            <pc:sldMk cId="4051512745" sldId="279"/>
            <ac:spMk id="16" creationId="{A16F6904-ECD6-73E8-65F1-790F37108964}"/>
          </ac:spMkLst>
        </pc:spChg>
        <pc:spChg chg="add mod">
          <ac:chgData name="Timo Zaoral" userId="f1605ec3fa8be4b3" providerId="LiveId" clId="{E50FB520-8BFF-4495-B559-EAB57B1FF400}" dt="2025-03-14T21:51:28.263" v="6382" actId="1076"/>
          <ac:spMkLst>
            <pc:docMk/>
            <pc:sldMk cId="4051512745" sldId="279"/>
            <ac:spMk id="17" creationId="{A6503726-F4B4-4763-B938-10BB127C9440}"/>
          </ac:spMkLst>
        </pc:spChg>
        <pc:grpChg chg="add mod">
          <ac:chgData name="Timo Zaoral" userId="f1605ec3fa8be4b3" providerId="LiveId" clId="{E50FB520-8BFF-4495-B559-EAB57B1FF400}" dt="2025-03-14T21:50:06.891" v="6348"/>
          <ac:grpSpMkLst>
            <pc:docMk/>
            <pc:sldMk cId="4051512745" sldId="279"/>
            <ac:grpSpMk id="12" creationId="{55875E83-F9EC-EE96-E5B7-76CE239E7AA1}"/>
          </ac:grpSpMkLst>
        </pc:grpChg>
        <pc:grpChg chg="add mod">
          <ac:chgData name="Timo Zaoral" userId="f1605ec3fa8be4b3" providerId="LiveId" clId="{E50FB520-8BFF-4495-B559-EAB57B1FF400}" dt="2025-03-14T21:50:06.891" v="6348"/>
          <ac:grpSpMkLst>
            <pc:docMk/>
            <pc:sldMk cId="4051512745" sldId="279"/>
            <ac:grpSpMk id="13" creationId="{60997FA9-7114-5A30-2D6E-F3C67C13C32B}"/>
          </ac:grpSpMkLst>
        </pc:grpChg>
        <pc:picChg chg="add mod">
          <ac:chgData name="Timo Zaoral" userId="f1605ec3fa8be4b3" providerId="LiveId" clId="{E50FB520-8BFF-4495-B559-EAB57B1FF400}" dt="2025-03-14T21:49:53.236" v="6346"/>
          <ac:picMkLst>
            <pc:docMk/>
            <pc:sldMk cId="4051512745" sldId="279"/>
            <ac:picMk id="3" creationId="{009AB107-7D05-A939-3699-CD19EACB60D7}"/>
          </ac:picMkLst>
        </pc:picChg>
        <pc:picChg chg="add mod">
          <ac:chgData name="Timo Zaoral" userId="f1605ec3fa8be4b3" providerId="LiveId" clId="{E50FB520-8BFF-4495-B559-EAB57B1FF400}" dt="2025-03-14T21:50:31.152" v="6351" actId="14826"/>
          <ac:picMkLst>
            <pc:docMk/>
            <pc:sldMk cId="4051512745" sldId="279"/>
            <ac:picMk id="5" creationId="{408DB58C-C242-2E0B-1EFD-40EF0F3C1FDB}"/>
          </ac:picMkLst>
        </pc:picChg>
        <pc:cxnChg chg="mod">
          <ac:chgData name="Timo Zaoral" userId="f1605ec3fa8be4b3" providerId="LiveId" clId="{E50FB520-8BFF-4495-B559-EAB57B1FF400}" dt="2025-03-14T21:50:06.891" v="6348"/>
          <ac:cxnSpMkLst>
            <pc:docMk/>
            <pc:sldMk cId="4051512745" sldId="279"/>
            <ac:cxnSpMk id="7" creationId="{26359B39-F5B7-B58A-2CF7-BF1A5590F1AE}"/>
          </ac:cxnSpMkLst>
        </pc:cxnChg>
        <pc:cxnChg chg="mod">
          <ac:chgData name="Timo Zaoral" userId="f1605ec3fa8be4b3" providerId="LiveId" clId="{E50FB520-8BFF-4495-B559-EAB57B1FF400}" dt="2025-03-14T21:50:06.891" v="6348"/>
          <ac:cxnSpMkLst>
            <pc:docMk/>
            <pc:sldMk cId="4051512745" sldId="279"/>
            <ac:cxnSpMk id="9" creationId="{F944E860-E6AC-DBE4-B84D-8704C56E4C0A}"/>
          </ac:cxnSpMkLst>
        </pc:cxnChg>
        <pc:cxnChg chg="mod">
          <ac:chgData name="Timo Zaoral" userId="f1605ec3fa8be4b3" providerId="LiveId" clId="{E50FB520-8BFF-4495-B559-EAB57B1FF400}" dt="2025-03-14T21:50:06.891" v="6348"/>
          <ac:cxnSpMkLst>
            <pc:docMk/>
            <pc:sldMk cId="4051512745" sldId="279"/>
            <ac:cxnSpMk id="14" creationId="{F6BCA47B-0048-A9D3-2F35-73BE017E7779}"/>
          </ac:cxnSpMkLst>
        </pc:cxnChg>
        <pc:cxnChg chg="mod">
          <ac:chgData name="Timo Zaoral" userId="f1605ec3fa8be4b3" providerId="LiveId" clId="{E50FB520-8BFF-4495-B559-EAB57B1FF400}" dt="2025-03-14T21:50:06.891" v="6348"/>
          <ac:cxnSpMkLst>
            <pc:docMk/>
            <pc:sldMk cId="4051512745" sldId="279"/>
            <ac:cxnSpMk id="15" creationId="{61444CDB-E54B-5C6F-913B-A396CDDA363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74D46F-1156-4EFE-AC99-9D965F36655F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91039-5305-4A42-8386-4408D48F28B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191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91039-5305-4A42-8386-4408D48F28B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438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the task, dots move on a screen and a decision has to be made as to whether they move to the right or left. For this, a phase with incoherent/arbitrary movements was presented first, followed by coherent/steady movements. The number of coherent dots in the experiment was varied so that the researchers could investigate the neuronal processes of decision-making using the CPP at different levels of difficulty.</a:t>
            </a:r>
            <a:br>
              <a:rPr lang="en-GB" dirty="0"/>
            </a:br>
            <a:r>
              <a:rPr lang="en-GB" dirty="0"/>
              <a:t>Overall, this shows an experiment in which the evidence accumulation process in the brain is mirrored by the CPP.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In der Aufgabe Bewegen sich Punkte auf einem Bildschirm und es ist zu entscheiden, ob sie sich nach Rechts oder Links bewegen. Dafür wurde zuerst eine Phase mit inkohärenten/willkürlichen Bewegungen präsentiert, gefolgt von kohärenten/gleichbleibenden Bewegungen. Die Anzahl an kohärenten Punkten im Experiment wurde variiert, sodass die Forschern, die neuronalen Prozesse der Entscheidungsfindung anhand vom CPP bei verschiedenen Schwierigkeitsgraden untersuchen konnten.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91039-5305-4A42-8386-4408D48F28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008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number of coherent dots in the experiment was varied so that the researchers could investigate the neuronal processes of decision-making using the CPP at different levels of difficulty.</a:t>
            </a:r>
            <a:br>
              <a:rPr lang="en-GB" dirty="0"/>
            </a:br>
            <a:r>
              <a:rPr lang="en-GB" dirty="0"/>
              <a:t>Overall, this shows an experiment in which the evidence accumulation process in the brain is mirrored by the CPP.</a:t>
            </a:r>
            <a:br>
              <a:rPr lang="de-DE" dirty="0"/>
            </a:br>
            <a:endParaRPr lang="de-DE" dirty="0"/>
          </a:p>
          <a:p>
            <a:r>
              <a:rPr lang="en-GB" dirty="0"/>
              <a:t>On the right, we see an example of a Sequential Sampling Model, which is known in the literature to model this decision-making process in the brain. SSMs accumulate evidence at a certain rate over time, depending on the type of model, until one or more thresholds are reached and the decision is made.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91039-5305-4A42-8386-4408D48F28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856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Firstly, I looked at the sequential sampling models and selected two models in addition to the Kelly model that I will use for the later implementation. Then I looked at the models theoretically and wrote a description for all these models, which will also be used in the later thesis.</a:t>
            </a:r>
          </a:p>
          <a:p>
            <a:endParaRPr lang="en-GB" dirty="0"/>
          </a:p>
          <a:p>
            <a:r>
              <a:rPr lang="en-GB" dirty="0"/>
              <a:t>On the left we have the comparison between the DDM and the LBA, the </a:t>
            </a:r>
            <a:r>
              <a:rPr lang="en-GB" dirty="0" err="1"/>
              <a:t>ddm</a:t>
            </a:r>
            <a:r>
              <a:rPr lang="en-GB" dirty="0"/>
              <a:t> has a constant drift rate combined with a diffusion factor that makes the movement random and adds a bit of noise. LBA is linearly accumulated and has only a constant drift rate in one direction. Therefore, the difference is also that LBA cannot reach two different thresholds as </a:t>
            </a:r>
            <a:r>
              <a:rPr lang="en-GB" dirty="0" err="1"/>
              <a:t>ddm</a:t>
            </a:r>
            <a:r>
              <a:rPr lang="en-GB" dirty="0"/>
              <a:t> can in a single trial. </a:t>
            </a:r>
          </a:p>
          <a:p>
            <a:endParaRPr lang="en-GB" dirty="0"/>
          </a:p>
          <a:p>
            <a:r>
              <a:rPr lang="en-GB" dirty="0"/>
              <a:t>On the right, we see some traces of the Kelly et al. model, which is inspired by a DDM but has more specific parameters that make it more adaptable. For example, stimulus processing and motor processes can vary.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91039-5305-4A42-8386-4408D48F28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440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91039-5305-4A42-8386-4408D48F28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140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91039-5305-4A42-8386-4408D48F28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203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91039-5305-4A42-8386-4408D48F28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78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91039-5305-4A42-8386-4408D48F28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672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CB9C3-FF93-E389-FA0A-9A64DF4F8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3931D3-8088-9997-0A89-52B804433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6EE7D6-7F8C-2A94-963D-B7E3FE206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A90F4-9148-4094-BB71-5E4F70E095DF}" type="datetime1">
              <a:rPr lang="en-GB" smtClean="0"/>
              <a:t>14/03/2025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67A80E-A6D8-174E-0EA5-9C90B2B8F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473112-6215-9A8D-E46D-75A49B4F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367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D965B3-565D-B06A-80A7-C0397A9B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E854356-58F3-28FA-FD4E-1A94DDE97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512C07-1B15-49D4-F13A-A4FF8551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15173-5FF4-49BE-95AB-05C39FFAE400}" type="datetime1">
              <a:rPr lang="en-GB" smtClean="0"/>
              <a:t>14/03/2025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A07089-11AA-C773-70C9-9B163527E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3339E9-70B1-19FC-7E05-940F1E0B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351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CF9C789-3AB9-1254-0DE9-B40BBF1F1B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3335638-66BC-773F-BD6F-D9CFCDC94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DC9E05-7BB6-8EB4-53B5-D4B5BAD81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C6B64-B57B-46AE-AE72-BA34CA9961B0}" type="datetime1">
              <a:rPr lang="en-GB" smtClean="0"/>
              <a:t>14/03/2025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019E9F-5568-22FB-42E8-DD7B70EA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99B51B-F78A-4A11-0276-F0713110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791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30C164-378B-7601-8C45-76C4C658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1B6F56-EA62-769A-42DD-B6DE3D072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62491E-4010-5CEE-60D1-478DB9A6E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F8626-467D-46C9-9658-A1CFDADF22AB}" type="datetime1">
              <a:rPr lang="en-GB" smtClean="0"/>
              <a:t>14/03/2025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619865-2674-0ADC-5198-80ED1276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974110-E4DA-BC27-3E47-8D8EC7FFB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000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B095BF-EF47-2D56-8941-36785CEAE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29370CA-4371-06C9-073A-CB25B8C81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B17A71-9DFD-0253-9534-276EDAE38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CBC32-B4CB-422A-BFE7-E08D1FDF47E2}" type="datetime1">
              <a:rPr lang="en-GB" smtClean="0"/>
              <a:t>14/03/2025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EB8E0D-5690-8CF5-43FC-AE1DB32BA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68DAF4-8A2B-DDA8-2854-38EBCE3B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357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1BBB19-95E6-6B3F-AABF-BCE35A7B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58B980-8F03-711D-2A58-0FED2961A3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263B80B-5160-66D9-25E1-C4B5CE064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5D78D5-A082-3591-D52C-E751490B0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1D26A-9AFF-4273-A6E0-98312B9ED19E}" type="datetime1">
              <a:rPr lang="en-GB" smtClean="0"/>
              <a:t>14/03/2025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462E17-43AB-89D6-D03F-C0898EEDB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81E196E-4DE4-6CEF-82E0-22AAED7B4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009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D42D1B-8D70-B9D4-10D6-3B3EA91C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E1D512-70A2-51DA-81BB-14F3FB22F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579CEE-8E3D-E8F5-B89A-744E7E82E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6644D2B-B499-26D2-3293-0EACF52AF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3B30343-1569-C980-367C-A91EF5EE3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A721A5C-EB82-B538-D44B-74BDBAB3F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D351-030D-4961-BD23-4BF68C36B7DC}" type="datetime1">
              <a:rPr lang="en-GB" smtClean="0"/>
              <a:t>14/03/2025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950414F-59FD-4E3D-EE27-205A6F38C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927D3D-B7F3-62A4-9CDF-49F5CFF9C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664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DA397C-0DCB-A006-7F28-CB8AF2E14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2B34B1-4BC4-723E-303C-0C5846D9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891EF-71DF-45B7-9818-EF272670B926}" type="datetime1">
              <a:rPr lang="en-GB" smtClean="0"/>
              <a:t>14/03/2025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CEEC66-181A-50C9-4BE2-76AF37054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F11930-B78B-4598-7397-D15DDBE3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60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DFDBED2-EBD8-660B-225E-CB13345AA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3A004-FC96-4836-A84A-477445246DF5}" type="datetime1">
              <a:rPr lang="en-GB" smtClean="0"/>
              <a:t>14/03/2025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41B378-8171-9B47-AFC7-B2BC3B709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71A1DE-3A8E-E82C-F6D3-D9E2E38DF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271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10E91-FEDC-8B47-A108-6EED4D9D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69A37-F2DF-910D-BF11-99B2D5EE2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91ADBA-A4FD-9BB4-30FE-4ED9D44EF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C556622-87DF-C5B5-9124-81BCD8D9D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4B3F0-11F6-4BA8-A663-1E9DBC227EF1}" type="datetime1">
              <a:rPr lang="en-GB" smtClean="0"/>
              <a:t>14/03/2025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2E9BB3-F272-EF5F-DA87-0A710494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F7DE7C-C963-6C7E-A4F6-20E141343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670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737D8-DF1A-E41E-D889-D6A86679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78ECB64-1C18-29CE-E2F8-C70447DBBA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060856B-2133-6608-0A7C-40564BEB4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4977EB2-25F3-B368-D5ED-F2996A396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B5E1-49C9-42C5-B411-80246CEDE81A}" type="datetime1">
              <a:rPr lang="en-GB" smtClean="0"/>
              <a:t>14/03/2025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57BC128-FA6F-90E7-DA38-2EF4E7533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69E129-E2D0-0833-AB15-51CC526F5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26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BD24CF6-B914-5D89-9A2D-01FCAA88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921E4C-4E00-9077-BC67-4DD83DEA7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080AF4-1699-E44B-56AC-A7B247552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946AA-D836-484D-A61C-FE829D728529}" type="datetime1">
              <a:rPr lang="en-GB" smtClean="0"/>
              <a:t>14/03/2025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8B1E8B-51B9-2FF0-5558-A4FC8B88D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285060-CF7B-34C9-DCA7-F0760E484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23649-3D6D-4408-97DE-0CCB7DAEFA9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666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38D3A0-146B-FFB0-84A8-732FD63B36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prstClr val="black"/>
                </a:solidFill>
                <a:latin typeface="Calibri Light" panose="020F0302020204030204"/>
              </a:rPr>
              <a:t>Mid-Term Talk</a:t>
            </a:r>
            <a:br>
              <a:rPr kumimoji="0" lang="de-DE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Simulation of EEG-Activity Based on Sequential Sampling Models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0F2FA7B-9A11-9FF3-9B0F-51E7558D01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de-DE" dirty="0"/>
            </a:br>
            <a:br>
              <a:rPr lang="de-DE" dirty="0"/>
            </a:br>
            <a:r>
              <a:rPr lang="en-GB" dirty="0"/>
              <a:t>M.Sc.</a:t>
            </a:r>
            <a:r>
              <a:rPr lang="de-DE" dirty="0"/>
              <a:t> Business </a:t>
            </a:r>
            <a:r>
              <a:rPr lang="en-GB" dirty="0"/>
              <a:t>Informatics</a:t>
            </a:r>
            <a:br>
              <a:rPr lang="de-DE" dirty="0"/>
            </a:br>
            <a:r>
              <a:rPr lang="de-DE" dirty="0"/>
              <a:t>Timo Zaoral</a:t>
            </a:r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4330AE-D178-7947-5D6F-2B102909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3710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F30D560F-C90E-B0D0-9476-FD5B9F61DA4C}"/>
              </a:ext>
            </a:extLst>
          </p:cNvPr>
          <p:cNvSpPr txBox="1"/>
          <p:nvPr/>
        </p:nvSpPr>
        <p:spPr>
          <a:xfrm>
            <a:off x="10683022" y="2317416"/>
            <a:ext cx="1588000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Legend</a:t>
            </a:r>
            <a:br>
              <a:rPr lang="en-GB" dirty="0">
                <a:solidFill>
                  <a:srgbClr val="002060"/>
                </a:solidFill>
              </a:rPr>
            </a:br>
            <a:r>
              <a:rPr lang="en-GB" dirty="0">
                <a:solidFill>
                  <a:schemeClr val="accent6"/>
                </a:solidFill>
              </a:rPr>
              <a:t>Stimulus(S) </a:t>
            </a:r>
            <a:r>
              <a:rPr lang="en-GB" dirty="0">
                <a:solidFill>
                  <a:schemeClr val="accent1"/>
                </a:solidFill>
              </a:rPr>
              <a:t>Component(C)</a:t>
            </a:r>
            <a:r>
              <a:rPr lang="en-GB" dirty="0"/>
              <a:t> 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Response(R) 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85C0103-656A-BF60-3A08-043838574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768" y="2351073"/>
            <a:ext cx="10016678" cy="2765961"/>
          </a:xfrm>
          <a:prstGeom prst="rect">
            <a:avLst/>
          </a:prstGeom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005BD7EE-F75B-5748-7DEE-748FDB2461AB}"/>
              </a:ext>
            </a:extLst>
          </p:cNvPr>
          <p:cNvSpPr/>
          <p:nvPr/>
        </p:nvSpPr>
        <p:spPr>
          <a:xfrm>
            <a:off x="4787927" y="1550650"/>
            <a:ext cx="1881512" cy="627787"/>
          </a:xfrm>
          <a:prstGeom prst="roundRect">
            <a:avLst/>
          </a:prstGeom>
          <a:solidFill>
            <a:srgbClr val="DE16D4"/>
          </a:solidFill>
          <a:ln>
            <a:solidFill>
              <a:srgbClr val="DE16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SequenceDesign (S, C, R)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4AC738C7-133A-767C-656F-FCE544B7AD74}"/>
              </a:ext>
            </a:extLst>
          </p:cNvPr>
          <p:cNvSpPr/>
          <p:nvPr/>
        </p:nvSpPr>
        <p:spPr>
          <a:xfrm>
            <a:off x="4629417" y="5403155"/>
            <a:ext cx="2107289" cy="85278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DriftComponent</a:t>
            </a:r>
            <a:br>
              <a:rPr lang="en-GB" dirty="0"/>
            </a:br>
            <a:r>
              <a:rPr lang="en-GB" dirty="0"/>
              <a:t>(DDM, LBA, KellyModel)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FAD1A79-484A-1660-B34F-23E342CBE1CF}"/>
              </a:ext>
            </a:extLst>
          </p:cNvPr>
          <p:cNvSpPr/>
          <p:nvPr/>
        </p:nvSpPr>
        <p:spPr>
          <a:xfrm>
            <a:off x="7838222" y="5403154"/>
            <a:ext cx="2107289" cy="85278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Onsets</a:t>
            </a:r>
            <a:br>
              <a:rPr lang="en-GB" dirty="0"/>
            </a:br>
            <a:r>
              <a:rPr lang="en-GB" dirty="0"/>
              <a:t>(DriftOnset)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1D267B-9470-0209-C351-9E0935BC2B52}"/>
              </a:ext>
            </a:extLst>
          </p:cNvPr>
          <p:cNvSpPr txBox="1"/>
          <p:nvPr/>
        </p:nvSpPr>
        <p:spPr>
          <a:xfrm>
            <a:off x="708589" y="6479823"/>
            <a:ext cx="1800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own </a:t>
            </a:r>
            <a:r>
              <a:rPr lang="en-GB" sz="1100" dirty="0"/>
              <a:t>illustration</a:t>
            </a:r>
          </a:p>
        </p:txBody>
      </p:sp>
      <p:pic>
        <p:nvPicPr>
          <p:cNvPr id="19" name="Picture 2" descr="UnfoldSim.jl logo">
            <a:extLst>
              <a:ext uri="{FF2B5EF4-FFF2-40B4-BE49-F238E27FC236}">
                <a16:creationId xmlns:a16="http://schemas.microsoft.com/office/drawing/2014/main" id="{7E0114EB-FC0F-A3EF-235F-2AE22B25F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21" y="1550650"/>
            <a:ext cx="2573867" cy="50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eschweifte Klammer links 19">
            <a:extLst>
              <a:ext uri="{FF2B5EF4-FFF2-40B4-BE49-F238E27FC236}">
                <a16:creationId xmlns:a16="http://schemas.microsoft.com/office/drawing/2014/main" id="{5F4C7D46-E719-8164-788B-E0E8E8939DB3}"/>
              </a:ext>
            </a:extLst>
          </p:cNvPr>
          <p:cNvSpPr/>
          <p:nvPr/>
        </p:nvSpPr>
        <p:spPr>
          <a:xfrm rot="5400000">
            <a:off x="5491925" y="-2073403"/>
            <a:ext cx="496097" cy="9092048"/>
          </a:xfrm>
          <a:prstGeom prst="leftBrace">
            <a:avLst/>
          </a:prstGeom>
          <a:ln w="28575">
            <a:solidFill>
              <a:srgbClr val="DE16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DE16D4"/>
                </a:solidFill>
              </a:ln>
              <a:solidFill>
                <a:srgbClr val="DE16D4"/>
              </a:solidFill>
            </a:endParaRPr>
          </a:p>
        </p:txBody>
      </p:sp>
      <p:sp>
        <p:nvSpPr>
          <p:cNvPr id="21" name="Geschweifte Klammer links 20">
            <a:extLst>
              <a:ext uri="{FF2B5EF4-FFF2-40B4-BE49-F238E27FC236}">
                <a16:creationId xmlns:a16="http://schemas.microsoft.com/office/drawing/2014/main" id="{2EC2A13A-EA8D-03C4-EC0C-3AFFFD4B1B66}"/>
              </a:ext>
            </a:extLst>
          </p:cNvPr>
          <p:cNvSpPr/>
          <p:nvPr/>
        </p:nvSpPr>
        <p:spPr>
          <a:xfrm rot="16200000">
            <a:off x="5588497" y="4245114"/>
            <a:ext cx="347176" cy="1706418"/>
          </a:xfrm>
          <a:prstGeom prst="lef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D9B302AF-9C89-F929-1B5E-581E8A7F7577}"/>
              </a:ext>
            </a:extLst>
          </p:cNvPr>
          <p:cNvSpPr/>
          <p:nvPr/>
        </p:nvSpPr>
        <p:spPr>
          <a:xfrm>
            <a:off x="1455169" y="5403153"/>
            <a:ext cx="2107289" cy="85278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Onsets</a:t>
            </a:r>
            <a:br>
              <a:rPr lang="en-GB" dirty="0"/>
            </a:br>
            <a:r>
              <a:rPr lang="en-GB" dirty="0"/>
              <a:t>(UniformOnset)</a:t>
            </a:r>
          </a:p>
        </p:txBody>
      </p:sp>
      <p:sp>
        <p:nvSpPr>
          <p:cNvPr id="32" name="Pfeil: nach links und rechts 31">
            <a:extLst>
              <a:ext uri="{FF2B5EF4-FFF2-40B4-BE49-F238E27FC236}">
                <a16:creationId xmlns:a16="http://schemas.microsoft.com/office/drawing/2014/main" id="{BE44E221-9B2D-9561-631E-AD4291A5859A}"/>
              </a:ext>
            </a:extLst>
          </p:cNvPr>
          <p:cNvSpPr/>
          <p:nvPr/>
        </p:nvSpPr>
        <p:spPr>
          <a:xfrm>
            <a:off x="4086578" y="3734053"/>
            <a:ext cx="743275" cy="414414"/>
          </a:xfrm>
          <a:prstGeom prst="left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Pfeil: nach links und rechts 32">
            <a:extLst>
              <a:ext uri="{FF2B5EF4-FFF2-40B4-BE49-F238E27FC236}">
                <a16:creationId xmlns:a16="http://schemas.microsoft.com/office/drawing/2014/main" id="{E77D343B-2AC3-09E6-B2F0-D2D054675969}"/>
              </a:ext>
            </a:extLst>
          </p:cNvPr>
          <p:cNvSpPr/>
          <p:nvPr/>
        </p:nvSpPr>
        <p:spPr>
          <a:xfrm>
            <a:off x="6669438" y="3734140"/>
            <a:ext cx="1168783" cy="414414"/>
          </a:xfrm>
          <a:prstGeom prst="left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FEF932-E92A-C4B9-E0F9-BBF8747979F4}"/>
              </a:ext>
            </a:extLst>
          </p:cNvPr>
          <p:cNvCxnSpPr>
            <a:stCxn id="33" idx="5"/>
            <a:endCxn id="7" idx="0"/>
          </p:cNvCxnSpPr>
          <p:nvPr/>
        </p:nvCxnSpPr>
        <p:spPr>
          <a:xfrm>
            <a:off x="7253830" y="4044951"/>
            <a:ext cx="1638037" cy="135820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472EC60-5B14-C9D2-49E4-CEF8E9502AF3}"/>
              </a:ext>
            </a:extLst>
          </p:cNvPr>
          <p:cNvCxnSpPr>
            <a:stCxn id="32" idx="5"/>
            <a:endCxn id="31" idx="0"/>
          </p:cNvCxnSpPr>
          <p:nvPr/>
        </p:nvCxnSpPr>
        <p:spPr>
          <a:xfrm flipH="1">
            <a:off x="2508814" y="4044864"/>
            <a:ext cx="1949402" cy="135828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69884A9-24D8-5ACB-0A8D-FED8AC45C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10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2BF31D-413C-7C3C-36B1-442D20721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Preliminary results - </a:t>
            </a:r>
            <a:r>
              <a:rPr lang="en-GB" dirty="0" err="1"/>
              <a:t>UnfoldSim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9908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0A4DB8-A41E-2136-67AA-3BD5EFC3C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Schedule for the next steps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EA6D56-4551-6AE9-2AB1-DB499C020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Timeline </a:t>
            </a:r>
            <a:r>
              <a:rPr lang="de-DE" dirty="0" err="1"/>
              <a:t>between</a:t>
            </a:r>
            <a:r>
              <a:rPr lang="de-DE" dirty="0"/>
              <a:t> 22.01. </a:t>
            </a:r>
            <a:r>
              <a:rPr lang="de-DE" dirty="0" err="1"/>
              <a:t>until</a:t>
            </a:r>
            <a:r>
              <a:rPr lang="de-DE" dirty="0"/>
              <a:t> 31.03.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Finish the Implementation and Documentation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Overall test of the implemented functionalities, especially edge cases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Integrate into </a:t>
            </a:r>
            <a:r>
              <a:rPr lang="en-GB" dirty="0" err="1"/>
              <a:t>UnfoldSim</a:t>
            </a:r>
            <a:r>
              <a:rPr lang="en-GB" dirty="0"/>
              <a:t> on a feature Branch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Write the thesis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On Top: Comparison of Models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B154EB-E533-BA42-154D-19D52ADA0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74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0A879-C6FC-526F-1530-263DF0AD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Questions?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A431ED-9360-4F6D-4E0D-D347EFA45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CCB617-7F82-76D1-22BD-B01D34BF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157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9AC5DC-4C32-75BF-6D35-BA7E6BC3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C8B714-19E7-0DD3-A7DF-EC045338E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[1]: </a:t>
            </a:r>
            <a:r>
              <a:rPr lang="en-GB" dirty="0"/>
              <a:t>Redmond G. Connell and Simon P. Kelly. Neurophysiology of human perceptual decision making. Annual Review of Neuroscience, 44(Volume 44, 2021):495–516, 2021.</a:t>
            </a:r>
            <a:endParaRPr lang="de-DE" dirty="0"/>
          </a:p>
          <a:p>
            <a:pPr marL="0" indent="0">
              <a:buNone/>
            </a:pPr>
            <a:r>
              <a:rPr lang="en-GB" dirty="0"/>
              <a:t>[2]: S. D. Brown and A. Heathcote, “The simplest complete model of choice response time: Linear ballistic accumulation,” Cognitive Psychology, vol. 57, no. 3, pp. 153–178, 2008, </a:t>
            </a:r>
            <a:r>
              <a:rPr lang="en-GB" dirty="0" err="1"/>
              <a:t>doi</a:t>
            </a:r>
            <a:r>
              <a:rPr lang="en-GB" dirty="0"/>
              <a:t>: https://doi.org/ 10.1016/j.cogpsych.2007.12.002.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E78E39-076F-9F73-3325-2E2DCF1C5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38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458F9-335D-D468-7657-58F36972F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Recap</a:t>
            </a:r>
          </a:p>
        </p:txBody>
      </p:sp>
      <p:pic>
        <p:nvPicPr>
          <p:cNvPr id="6" name="Grafik 5" descr="Benutzer Silhouette">
            <a:extLst>
              <a:ext uri="{FF2B5EF4-FFF2-40B4-BE49-F238E27FC236}">
                <a16:creationId xmlns:a16="http://schemas.microsoft.com/office/drawing/2014/main" id="{9BDC50EF-0A32-B96A-16D9-ADB0EE9D6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3954" y="2520243"/>
            <a:ext cx="3349979" cy="3349979"/>
          </a:xfrm>
          <a:prstGeom prst="rect">
            <a:avLst/>
          </a:prstGeom>
        </p:spPr>
      </p:pic>
      <p:pic>
        <p:nvPicPr>
          <p:cNvPr id="8" name="Grafik 7" descr="Fernsehen Silhouette">
            <a:extLst>
              <a:ext uri="{FF2B5EF4-FFF2-40B4-BE49-F238E27FC236}">
                <a16:creationId xmlns:a16="http://schemas.microsoft.com/office/drawing/2014/main" id="{220F53D0-D104-E19A-6F9F-0FD36CE209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5023" y="1433691"/>
            <a:ext cx="4504266" cy="4504266"/>
          </a:xfrm>
          <a:prstGeom prst="rect">
            <a:avLst/>
          </a:prstGeom>
        </p:spPr>
      </p:pic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EC975D4E-A793-A6EF-C38B-C17C539063FD}"/>
              </a:ext>
            </a:extLst>
          </p:cNvPr>
          <p:cNvCxnSpPr/>
          <p:nvPr/>
        </p:nvCxnSpPr>
        <p:spPr>
          <a:xfrm flipV="1">
            <a:off x="2799644" y="2771362"/>
            <a:ext cx="3781778" cy="46854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515EF273-8618-7F25-9764-B0E9434E727E}"/>
              </a:ext>
            </a:extLst>
          </p:cNvPr>
          <p:cNvCxnSpPr>
            <a:cxnSpLocks/>
          </p:cNvCxnSpPr>
          <p:nvPr/>
        </p:nvCxnSpPr>
        <p:spPr>
          <a:xfrm>
            <a:off x="2847622" y="3411066"/>
            <a:ext cx="3733800" cy="7268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178EBED7-6EA3-A12A-1BBE-18CACCCF4F2C}"/>
              </a:ext>
            </a:extLst>
          </p:cNvPr>
          <p:cNvSpPr/>
          <p:nvPr/>
        </p:nvSpPr>
        <p:spPr>
          <a:xfrm>
            <a:off x="2432755" y="3298118"/>
            <a:ext cx="180000" cy="23142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FD5C0166-4B03-0A5A-9696-B2C0BBBB1139}"/>
              </a:ext>
            </a:extLst>
          </p:cNvPr>
          <p:cNvGrpSpPr/>
          <p:nvPr/>
        </p:nvGrpSpPr>
        <p:grpSpPr>
          <a:xfrm>
            <a:off x="7744178" y="2645362"/>
            <a:ext cx="623911" cy="252000"/>
            <a:chOff x="7744178" y="2645362"/>
            <a:chExt cx="623911" cy="25200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F7A514D7-2F08-8652-94F2-DB46B7C0DC31}"/>
                </a:ext>
              </a:extLst>
            </p:cNvPr>
            <p:cNvSpPr/>
            <p:nvPr/>
          </p:nvSpPr>
          <p:spPr>
            <a:xfrm>
              <a:off x="7936089" y="2645362"/>
              <a:ext cx="252000" cy="252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062B926-38CB-351D-BD24-1599E3BDFC07}"/>
                </a:ext>
              </a:extLst>
            </p:cNvPr>
            <p:cNvCxnSpPr>
              <a:stCxn id="10" idx="6"/>
            </p:cNvCxnSpPr>
            <p:nvPr/>
          </p:nvCxnSpPr>
          <p:spPr>
            <a:xfrm>
              <a:off x="8188089" y="2771362"/>
              <a:ext cx="18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279F7E65-2847-3760-9208-C32340039B5B}"/>
                </a:ext>
              </a:extLst>
            </p:cNvPr>
            <p:cNvCxnSpPr>
              <a:stCxn id="10" idx="2"/>
            </p:cNvCxnSpPr>
            <p:nvPr/>
          </p:nvCxnSpPr>
          <p:spPr>
            <a:xfrm flipH="1">
              <a:off x="7744178" y="2771362"/>
              <a:ext cx="18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9566B6C9-2081-0D3E-020D-2BBF86D99CDA}"/>
              </a:ext>
            </a:extLst>
          </p:cNvPr>
          <p:cNvGrpSpPr/>
          <p:nvPr/>
        </p:nvGrpSpPr>
        <p:grpSpPr>
          <a:xfrm>
            <a:off x="8341477" y="3490682"/>
            <a:ext cx="625734" cy="647281"/>
            <a:chOff x="7744177" y="3298118"/>
            <a:chExt cx="625734" cy="647281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E2F44B3D-06F4-5C78-65A5-F1916B03DF2E}"/>
                </a:ext>
              </a:extLst>
            </p:cNvPr>
            <p:cNvSpPr/>
            <p:nvPr/>
          </p:nvSpPr>
          <p:spPr>
            <a:xfrm>
              <a:off x="7937911" y="3513399"/>
              <a:ext cx="252000" cy="252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13226F3F-C905-CEF3-98D5-98C5C9FC078F}"/>
                </a:ext>
              </a:extLst>
            </p:cNvPr>
            <p:cNvCxnSpPr>
              <a:stCxn id="13" idx="6"/>
            </p:cNvCxnSpPr>
            <p:nvPr/>
          </p:nvCxnSpPr>
          <p:spPr>
            <a:xfrm>
              <a:off x="8189911" y="3639399"/>
              <a:ext cx="18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9F5235BD-170F-3B88-0860-C85489E9FAD7}"/>
                </a:ext>
              </a:extLst>
            </p:cNvPr>
            <p:cNvCxnSpPr>
              <a:stCxn id="13" idx="7"/>
            </p:cNvCxnSpPr>
            <p:nvPr/>
          </p:nvCxnSpPr>
          <p:spPr>
            <a:xfrm flipV="1">
              <a:off x="8153006" y="3429000"/>
              <a:ext cx="144000" cy="144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875C5B0A-5AC1-1C0B-F7CE-9B63A8095BA0}"/>
                </a:ext>
              </a:extLst>
            </p:cNvPr>
            <p:cNvCxnSpPr>
              <a:stCxn id="13" idx="0"/>
            </p:cNvCxnSpPr>
            <p:nvPr/>
          </p:nvCxnSpPr>
          <p:spPr>
            <a:xfrm flipH="1" flipV="1">
              <a:off x="8062089" y="3298118"/>
              <a:ext cx="0" cy="144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F8365AE4-1859-9ACE-1BB9-82089DDC9AEC}"/>
                </a:ext>
              </a:extLst>
            </p:cNvPr>
            <p:cNvCxnSpPr>
              <a:stCxn id="13" idx="1"/>
            </p:cNvCxnSpPr>
            <p:nvPr/>
          </p:nvCxnSpPr>
          <p:spPr>
            <a:xfrm flipH="1" flipV="1">
              <a:off x="7834178" y="3405758"/>
              <a:ext cx="144000" cy="1445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057B84D7-038F-3941-0024-FD1210049655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7744177" y="3639399"/>
              <a:ext cx="18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4DF8409C-8BA0-4C9C-A7EC-B3B056D189FB}"/>
                </a:ext>
              </a:extLst>
            </p:cNvPr>
            <p:cNvCxnSpPr>
              <a:stCxn id="13" idx="3"/>
            </p:cNvCxnSpPr>
            <p:nvPr/>
          </p:nvCxnSpPr>
          <p:spPr>
            <a:xfrm flipH="1">
              <a:off x="7834178" y="3728494"/>
              <a:ext cx="144000" cy="144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213D4904-7A1C-F21A-F325-E3DF8DF022A8}"/>
                </a:ext>
              </a:extLst>
            </p:cNvPr>
            <p:cNvCxnSpPr>
              <a:stCxn id="13" idx="4"/>
            </p:cNvCxnSpPr>
            <p:nvPr/>
          </p:nvCxnSpPr>
          <p:spPr>
            <a:xfrm flipH="1">
              <a:off x="8062089" y="3765399"/>
              <a:ext cx="0" cy="18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8820582A-5B40-2701-1D0B-271FF6CB6057}"/>
                </a:ext>
              </a:extLst>
            </p:cNvPr>
            <p:cNvCxnSpPr>
              <a:stCxn id="13" idx="5"/>
            </p:cNvCxnSpPr>
            <p:nvPr/>
          </p:nvCxnSpPr>
          <p:spPr>
            <a:xfrm>
              <a:off x="8153006" y="3728494"/>
              <a:ext cx="144000" cy="144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D420E1B4-5422-7BA4-683E-9887C7F387F8}"/>
              </a:ext>
            </a:extLst>
          </p:cNvPr>
          <p:cNvGrpSpPr/>
          <p:nvPr/>
        </p:nvGrpSpPr>
        <p:grpSpPr>
          <a:xfrm>
            <a:off x="6958867" y="2732960"/>
            <a:ext cx="625734" cy="647281"/>
            <a:chOff x="7744177" y="3298118"/>
            <a:chExt cx="625734" cy="647281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F3B8A3E-7779-76EC-6F74-24B6C0339C0E}"/>
                </a:ext>
              </a:extLst>
            </p:cNvPr>
            <p:cNvSpPr/>
            <p:nvPr/>
          </p:nvSpPr>
          <p:spPr>
            <a:xfrm>
              <a:off x="7937911" y="3513399"/>
              <a:ext cx="252000" cy="252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EF7E26D6-34CF-68FC-310A-2C11A35BB7B1}"/>
                </a:ext>
              </a:extLst>
            </p:cNvPr>
            <p:cNvCxnSpPr>
              <a:stCxn id="46" idx="6"/>
            </p:cNvCxnSpPr>
            <p:nvPr/>
          </p:nvCxnSpPr>
          <p:spPr>
            <a:xfrm>
              <a:off x="8189911" y="3639399"/>
              <a:ext cx="18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9FAE6C6C-E1B2-20F7-F8E0-D7D1874BF7F3}"/>
                </a:ext>
              </a:extLst>
            </p:cNvPr>
            <p:cNvCxnSpPr>
              <a:stCxn id="46" idx="7"/>
            </p:cNvCxnSpPr>
            <p:nvPr/>
          </p:nvCxnSpPr>
          <p:spPr>
            <a:xfrm flipV="1">
              <a:off x="8153006" y="3429000"/>
              <a:ext cx="144000" cy="144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D9891359-1D30-1072-806B-03D83B7E4732}"/>
                </a:ext>
              </a:extLst>
            </p:cNvPr>
            <p:cNvCxnSpPr>
              <a:stCxn id="46" idx="0"/>
            </p:cNvCxnSpPr>
            <p:nvPr/>
          </p:nvCxnSpPr>
          <p:spPr>
            <a:xfrm flipH="1" flipV="1">
              <a:off x="8062089" y="3298118"/>
              <a:ext cx="0" cy="144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9241B1D3-2B61-A21F-3583-2093E4C9797F}"/>
                </a:ext>
              </a:extLst>
            </p:cNvPr>
            <p:cNvCxnSpPr>
              <a:stCxn id="46" idx="1"/>
            </p:cNvCxnSpPr>
            <p:nvPr/>
          </p:nvCxnSpPr>
          <p:spPr>
            <a:xfrm flipH="1" flipV="1">
              <a:off x="7834178" y="3405758"/>
              <a:ext cx="144000" cy="1445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FD2D5818-0A0B-B8B8-0CE7-F34D596C19C0}"/>
                </a:ext>
              </a:extLst>
            </p:cNvPr>
            <p:cNvCxnSpPr>
              <a:stCxn id="46" idx="2"/>
            </p:cNvCxnSpPr>
            <p:nvPr/>
          </p:nvCxnSpPr>
          <p:spPr>
            <a:xfrm flipH="1">
              <a:off x="7744177" y="3639399"/>
              <a:ext cx="18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64586AD4-6ACA-1868-8665-81D1A557BD3B}"/>
                </a:ext>
              </a:extLst>
            </p:cNvPr>
            <p:cNvCxnSpPr>
              <a:stCxn id="46" idx="3"/>
            </p:cNvCxnSpPr>
            <p:nvPr/>
          </p:nvCxnSpPr>
          <p:spPr>
            <a:xfrm flipH="1">
              <a:off x="7834178" y="3728494"/>
              <a:ext cx="144000" cy="144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2119F98E-9261-4310-A673-9AE2476EFC41}"/>
                </a:ext>
              </a:extLst>
            </p:cNvPr>
            <p:cNvCxnSpPr>
              <a:stCxn id="46" idx="4"/>
            </p:cNvCxnSpPr>
            <p:nvPr/>
          </p:nvCxnSpPr>
          <p:spPr>
            <a:xfrm flipH="1">
              <a:off x="8062089" y="3765399"/>
              <a:ext cx="0" cy="18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8D27D0E4-F8E6-B242-FBF8-81E441E9A03B}"/>
                </a:ext>
              </a:extLst>
            </p:cNvPr>
            <p:cNvCxnSpPr>
              <a:stCxn id="46" idx="5"/>
            </p:cNvCxnSpPr>
            <p:nvPr/>
          </p:nvCxnSpPr>
          <p:spPr>
            <a:xfrm>
              <a:off x="8153006" y="3728494"/>
              <a:ext cx="144000" cy="144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5458033E-52E7-ADC7-243D-894913B8660D}"/>
              </a:ext>
            </a:extLst>
          </p:cNvPr>
          <p:cNvGrpSpPr/>
          <p:nvPr/>
        </p:nvGrpSpPr>
        <p:grpSpPr>
          <a:xfrm>
            <a:off x="9089956" y="2781719"/>
            <a:ext cx="625734" cy="647281"/>
            <a:chOff x="7744177" y="3298118"/>
            <a:chExt cx="625734" cy="647281"/>
          </a:xfrm>
        </p:grpSpPr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AE5B928F-380B-05FB-0FA6-4F6A05D0065F}"/>
                </a:ext>
              </a:extLst>
            </p:cNvPr>
            <p:cNvSpPr/>
            <p:nvPr/>
          </p:nvSpPr>
          <p:spPr>
            <a:xfrm>
              <a:off x="7937911" y="3513399"/>
              <a:ext cx="252000" cy="252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475BBD2F-B701-3188-03B7-8BCD2E22DB71}"/>
                </a:ext>
              </a:extLst>
            </p:cNvPr>
            <p:cNvCxnSpPr>
              <a:stCxn id="56" idx="6"/>
            </p:cNvCxnSpPr>
            <p:nvPr/>
          </p:nvCxnSpPr>
          <p:spPr>
            <a:xfrm>
              <a:off x="8189911" y="3639399"/>
              <a:ext cx="18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9CD76596-5374-1BF5-152F-900D1D945A82}"/>
                </a:ext>
              </a:extLst>
            </p:cNvPr>
            <p:cNvCxnSpPr>
              <a:stCxn id="56" idx="7"/>
            </p:cNvCxnSpPr>
            <p:nvPr/>
          </p:nvCxnSpPr>
          <p:spPr>
            <a:xfrm flipV="1">
              <a:off x="8153006" y="3429000"/>
              <a:ext cx="144000" cy="144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D23F2669-01EC-2644-7E68-4D4577941E49}"/>
                </a:ext>
              </a:extLst>
            </p:cNvPr>
            <p:cNvCxnSpPr>
              <a:stCxn id="56" idx="0"/>
            </p:cNvCxnSpPr>
            <p:nvPr/>
          </p:nvCxnSpPr>
          <p:spPr>
            <a:xfrm flipH="1" flipV="1">
              <a:off x="8062089" y="3298118"/>
              <a:ext cx="0" cy="144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43672E97-F2C4-485E-A6D0-8199B3EBA821}"/>
                </a:ext>
              </a:extLst>
            </p:cNvPr>
            <p:cNvCxnSpPr>
              <a:stCxn id="56" idx="1"/>
            </p:cNvCxnSpPr>
            <p:nvPr/>
          </p:nvCxnSpPr>
          <p:spPr>
            <a:xfrm flipH="1" flipV="1">
              <a:off x="7834178" y="3405758"/>
              <a:ext cx="144000" cy="1445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E248D0AF-BAC2-ECEF-8763-0C9B2140CF5C}"/>
                </a:ext>
              </a:extLst>
            </p:cNvPr>
            <p:cNvCxnSpPr>
              <a:stCxn id="56" idx="2"/>
            </p:cNvCxnSpPr>
            <p:nvPr/>
          </p:nvCxnSpPr>
          <p:spPr>
            <a:xfrm flipH="1">
              <a:off x="7744177" y="3639399"/>
              <a:ext cx="18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84E4C406-145E-34DA-A525-239E99269B8B}"/>
                </a:ext>
              </a:extLst>
            </p:cNvPr>
            <p:cNvCxnSpPr>
              <a:stCxn id="56" idx="3"/>
            </p:cNvCxnSpPr>
            <p:nvPr/>
          </p:nvCxnSpPr>
          <p:spPr>
            <a:xfrm flipH="1">
              <a:off x="7834178" y="3728494"/>
              <a:ext cx="144000" cy="144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55531EE-618C-EEF8-ED40-5157B2C4277F}"/>
                </a:ext>
              </a:extLst>
            </p:cNvPr>
            <p:cNvCxnSpPr>
              <a:stCxn id="56" idx="4"/>
            </p:cNvCxnSpPr>
            <p:nvPr/>
          </p:nvCxnSpPr>
          <p:spPr>
            <a:xfrm flipH="1">
              <a:off x="8062089" y="3765399"/>
              <a:ext cx="0" cy="18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54648B29-8FC9-4147-8E88-52351D29E17C}"/>
                </a:ext>
              </a:extLst>
            </p:cNvPr>
            <p:cNvCxnSpPr>
              <a:stCxn id="56" idx="5"/>
            </p:cNvCxnSpPr>
            <p:nvPr/>
          </p:nvCxnSpPr>
          <p:spPr>
            <a:xfrm>
              <a:off x="8153006" y="3728494"/>
              <a:ext cx="144000" cy="144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6E12D78A-618D-A64E-E9C6-570CB2B3CC69}"/>
              </a:ext>
            </a:extLst>
          </p:cNvPr>
          <p:cNvGrpSpPr/>
          <p:nvPr/>
        </p:nvGrpSpPr>
        <p:grpSpPr>
          <a:xfrm>
            <a:off x="8236971" y="3159066"/>
            <a:ext cx="623911" cy="252000"/>
            <a:chOff x="7744178" y="2645362"/>
            <a:chExt cx="623911" cy="252000"/>
          </a:xfrm>
        </p:grpSpPr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C732A6EA-653B-5180-911E-D3E930DB990F}"/>
                </a:ext>
              </a:extLst>
            </p:cNvPr>
            <p:cNvSpPr/>
            <p:nvPr/>
          </p:nvSpPr>
          <p:spPr>
            <a:xfrm>
              <a:off x="7936089" y="2645362"/>
              <a:ext cx="252000" cy="252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86B4284A-4BF0-7805-6D81-929DB5CAFFAB}"/>
                </a:ext>
              </a:extLst>
            </p:cNvPr>
            <p:cNvCxnSpPr>
              <a:stCxn id="66" idx="6"/>
            </p:cNvCxnSpPr>
            <p:nvPr/>
          </p:nvCxnSpPr>
          <p:spPr>
            <a:xfrm>
              <a:off x="8188089" y="2771362"/>
              <a:ext cx="18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B47C4AF9-4BB0-0CC0-D0F9-AE6A31EC4820}"/>
                </a:ext>
              </a:extLst>
            </p:cNvPr>
            <p:cNvCxnSpPr>
              <a:stCxn id="66" idx="2"/>
            </p:cNvCxnSpPr>
            <p:nvPr/>
          </p:nvCxnSpPr>
          <p:spPr>
            <a:xfrm flipH="1">
              <a:off x="7744178" y="2771362"/>
              <a:ext cx="18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B87185D-2335-F459-7508-79E7E5C775F8}"/>
              </a:ext>
            </a:extLst>
          </p:cNvPr>
          <p:cNvGrpSpPr/>
          <p:nvPr/>
        </p:nvGrpSpPr>
        <p:grpSpPr>
          <a:xfrm>
            <a:off x="7298063" y="3713929"/>
            <a:ext cx="623911" cy="252000"/>
            <a:chOff x="7744178" y="2645362"/>
            <a:chExt cx="623911" cy="252000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684728E4-D6C2-380A-8B79-F4E8524E12BE}"/>
                </a:ext>
              </a:extLst>
            </p:cNvPr>
            <p:cNvSpPr/>
            <p:nvPr/>
          </p:nvSpPr>
          <p:spPr>
            <a:xfrm>
              <a:off x="7936089" y="2645362"/>
              <a:ext cx="252000" cy="252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87614B38-F407-2679-C073-09EC012A94A2}"/>
                </a:ext>
              </a:extLst>
            </p:cNvPr>
            <p:cNvCxnSpPr>
              <a:stCxn id="70" idx="6"/>
            </p:cNvCxnSpPr>
            <p:nvPr/>
          </p:nvCxnSpPr>
          <p:spPr>
            <a:xfrm>
              <a:off x="8188089" y="2771362"/>
              <a:ext cx="18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A44FB37B-DAED-0AD4-A603-362B9A001C03}"/>
                </a:ext>
              </a:extLst>
            </p:cNvPr>
            <p:cNvCxnSpPr>
              <a:stCxn id="70" idx="2"/>
            </p:cNvCxnSpPr>
            <p:nvPr/>
          </p:nvCxnSpPr>
          <p:spPr>
            <a:xfrm flipH="1">
              <a:off x="7744178" y="2771362"/>
              <a:ext cx="18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Ellipse 75">
            <a:extLst>
              <a:ext uri="{FF2B5EF4-FFF2-40B4-BE49-F238E27FC236}">
                <a16:creationId xmlns:a16="http://schemas.microsoft.com/office/drawing/2014/main" id="{07E000A2-EF85-34D2-93DA-D640A7916D38}"/>
              </a:ext>
            </a:extLst>
          </p:cNvPr>
          <p:cNvSpPr/>
          <p:nvPr/>
        </p:nvSpPr>
        <p:spPr>
          <a:xfrm>
            <a:off x="795867" y="5723467"/>
            <a:ext cx="792000" cy="792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L</a:t>
            </a:r>
            <a:endParaRPr lang="en-GB" dirty="0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D105756-C3A1-7698-1677-CE39BC99F8A6}"/>
              </a:ext>
            </a:extLst>
          </p:cNvPr>
          <p:cNvSpPr/>
          <p:nvPr/>
        </p:nvSpPr>
        <p:spPr>
          <a:xfrm>
            <a:off x="2973576" y="5723467"/>
            <a:ext cx="792000" cy="792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R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6B14C96-F1B9-DCFC-31AE-1A85F1F2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485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71AC4C9-63FF-7FD1-760E-1E4B500044D2}"/>
              </a:ext>
            </a:extLst>
          </p:cNvPr>
          <p:cNvSpPr/>
          <p:nvPr/>
        </p:nvSpPr>
        <p:spPr>
          <a:xfrm>
            <a:off x="699911" y="1411110"/>
            <a:ext cx="10515600" cy="5204179"/>
          </a:xfrm>
          <a:prstGeom prst="rect">
            <a:avLst/>
          </a:prstGeom>
          <a:ln w="38100">
            <a:solidFill>
              <a:srgbClr val="DE16D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36A02D-EE49-DA37-5294-A933FFE39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Preliminary results - </a:t>
            </a:r>
            <a:r>
              <a:rPr lang="en-GB" dirty="0" err="1"/>
              <a:t>UnfoldSim</a:t>
            </a:r>
            <a:endParaRPr lang="en-GB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7BCCE04-BAB7-A463-0CF3-E081E95F17E2}"/>
              </a:ext>
            </a:extLst>
          </p:cNvPr>
          <p:cNvGrpSpPr/>
          <p:nvPr/>
        </p:nvGrpSpPr>
        <p:grpSpPr>
          <a:xfrm>
            <a:off x="1380070" y="2212623"/>
            <a:ext cx="7774284" cy="4280251"/>
            <a:chOff x="1380070" y="2212623"/>
            <a:chExt cx="7774284" cy="4280251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787588E9-54D4-5BF6-09BE-994D28EDED0A}"/>
                </a:ext>
              </a:extLst>
            </p:cNvPr>
            <p:cNvSpPr/>
            <p:nvPr/>
          </p:nvSpPr>
          <p:spPr>
            <a:xfrm>
              <a:off x="4259212" y="2212623"/>
              <a:ext cx="2016000" cy="4280251"/>
            </a:xfrm>
            <a:prstGeom prst="round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GB" b="1" dirty="0"/>
                <a:t>Component</a:t>
              </a: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CEC8B92-3F5B-A176-FB6C-46DC754C8473}"/>
                </a:ext>
              </a:extLst>
            </p:cNvPr>
            <p:cNvSpPr/>
            <p:nvPr/>
          </p:nvSpPr>
          <p:spPr>
            <a:xfrm>
              <a:off x="1380070" y="2212623"/>
              <a:ext cx="2016000" cy="4280251"/>
            </a:xfrm>
            <a:prstGeom prst="round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GB" b="1" dirty="0"/>
                <a:t>Model simulation</a:t>
              </a: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25B6612-8769-E63D-3EC4-29D13FB6FB09}"/>
                </a:ext>
              </a:extLst>
            </p:cNvPr>
            <p:cNvSpPr/>
            <p:nvPr/>
          </p:nvSpPr>
          <p:spPr>
            <a:xfrm>
              <a:off x="7138354" y="2212624"/>
              <a:ext cx="2016000" cy="4280250"/>
            </a:xfrm>
            <a:prstGeom prst="round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GB" b="1" dirty="0"/>
                <a:t>Onset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52565DB-CA75-F41D-6960-9A13F0F587F3}"/>
              </a:ext>
            </a:extLst>
          </p:cNvPr>
          <p:cNvGrpSpPr/>
          <p:nvPr/>
        </p:nvGrpSpPr>
        <p:grpSpPr>
          <a:xfrm>
            <a:off x="1422402" y="3444355"/>
            <a:ext cx="7677952" cy="2647388"/>
            <a:chOff x="1422402" y="3613690"/>
            <a:chExt cx="7677952" cy="2647388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5E778ED-6743-9A3A-DBF3-A25E6D21B32C}"/>
                </a:ext>
              </a:extLst>
            </p:cNvPr>
            <p:cNvSpPr/>
            <p:nvPr/>
          </p:nvSpPr>
          <p:spPr>
            <a:xfrm>
              <a:off x="1422402" y="3623734"/>
              <a:ext cx="1908000" cy="720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DDM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DE77EE21-822E-9B75-DC65-412B00505DA6}"/>
                </a:ext>
              </a:extLst>
            </p:cNvPr>
            <p:cNvSpPr/>
            <p:nvPr/>
          </p:nvSpPr>
          <p:spPr>
            <a:xfrm>
              <a:off x="1422402" y="4582406"/>
              <a:ext cx="1908000" cy="720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LBA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C5E63A0-A80E-53F6-7DB6-38FF7FBAEC11}"/>
                </a:ext>
              </a:extLst>
            </p:cNvPr>
            <p:cNvSpPr/>
            <p:nvPr/>
          </p:nvSpPr>
          <p:spPr>
            <a:xfrm>
              <a:off x="1422402" y="5541078"/>
              <a:ext cx="1908000" cy="720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Kelly et. al Model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69C512-B563-200E-978F-49F731CE01F9}"/>
                </a:ext>
              </a:extLst>
            </p:cNvPr>
            <p:cNvSpPr/>
            <p:nvPr/>
          </p:nvSpPr>
          <p:spPr>
            <a:xfrm>
              <a:off x="4313212" y="3613690"/>
              <a:ext cx="1908000" cy="720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Drift Component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3C26AD3-B4AE-2DED-4A03-196F9CB47C2D}"/>
                </a:ext>
              </a:extLst>
            </p:cNvPr>
            <p:cNvSpPr/>
            <p:nvPr/>
          </p:nvSpPr>
          <p:spPr>
            <a:xfrm>
              <a:off x="7192354" y="3613690"/>
              <a:ext cx="1908000" cy="720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Drift Onset</a:t>
              </a:r>
            </a:p>
          </p:txBody>
        </p:sp>
      </p:grpSp>
      <p:pic>
        <p:nvPicPr>
          <p:cNvPr id="2050" name="Picture 2" descr="UnfoldSim.jl logo">
            <a:extLst>
              <a:ext uri="{FF2B5EF4-FFF2-40B4-BE49-F238E27FC236}">
                <a16:creationId xmlns:a16="http://schemas.microsoft.com/office/drawing/2014/main" id="{4BF1B43B-C3A5-839C-5BDB-15D6C644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55594"/>
            <a:ext cx="2573867" cy="50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5F18512-A7AE-5518-98EA-8003F8CA7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932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71AC4C9-63FF-7FD1-760E-1E4B500044D2}"/>
              </a:ext>
            </a:extLst>
          </p:cNvPr>
          <p:cNvSpPr/>
          <p:nvPr/>
        </p:nvSpPr>
        <p:spPr>
          <a:xfrm>
            <a:off x="699911" y="982843"/>
            <a:ext cx="10515600" cy="5360084"/>
          </a:xfrm>
          <a:prstGeom prst="rect">
            <a:avLst/>
          </a:prstGeom>
          <a:ln w="38100">
            <a:solidFill>
              <a:srgbClr val="DE16D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1CEC8B92-3F5B-A176-FB6C-46DC754C8473}"/>
              </a:ext>
            </a:extLst>
          </p:cNvPr>
          <p:cNvSpPr/>
          <p:nvPr/>
        </p:nvSpPr>
        <p:spPr>
          <a:xfrm>
            <a:off x="8569466" y="1784354"/>
            <a:ext cx="2016000" cy="4280251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b="1" dirty="0"/>
              <a:t>O</a:t>
            </a:r>
            <a:r>
              <a:rPr lang="en-GB" b="1" dirty="0"/>
              <a:t>nset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787588E9-54D4-5BF6-09BE-994D28EDED0A}"/>
              </a:ext>
            </a:extLst>
          </p:cNvPr>
          <p:cNvSpPr/>
          <p:nvPr/>
        </p:nvSpPr>
        <p:spPr>
          <a:xfrm>
            <a:off x="6073975" y="1784355"/>
            <a:ext cx="2016000" cy="4280251"/>
          </a:xfrm>
          <a:prstGeom prst="round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b="1" dirty="0"/>
              <a:t>Model simulation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25B6612-8769-E63D-3EC4-29D13FB6FB09}"/>
              </a:ext>
            </a:extLst>
          </p:cNvPr>
          <p:cNvSpPr/>
          <p:nvPr/>
        </p:nvSpPr>
        <p:spPr>
          <a:xfrm>
            <a:off x="3578484" y="1784355"/>
            <a:ext cx="2016000" cy="4280250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b="1" dirty="0"/>
              <a:t>Component</a:t>
            </a:r>
          </a:p>
        </p:txBody>
      </p:sp>
      <p:pic>
        <p:nvPicPr>
          <p:cNvPr id="2050" name="Picture 2" descr="UnfoldSim.jl logo">
            <a:extLst>
              <a:ext uri="{FF2B5EF4-FFF2-40B4-BE49-F238E27FC236}">
                <a16:creationId xmlns:a16="http://schemas.microsoft.com/office/drawing/2014/main" id="{4BF1B43B-C3A5-839C-5BDB-15D6C644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27327"/>
            <a:ext cx="2573867" cy="50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FAA11262-21B6-5DF5-963E-12225F490508}"/>
              </a:ext>
            </a:extLst>
          </p:cNvPr>
          <p:cNvSpPr/>
          <p:nvPr/>
        </p:nvSpPr>
        <p:spPr>
          <a:xfrm>
            <a:off x="1082921" y="1786282"/>
            <a:ext cx="2016000" cy="4280250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b="1" dirty="0"/>
              <a:t>D</a:t>
            </a:r>
            <a:r>
              <a:rPr lang="en-GB" b="1" dirty="0"/>
              <a:t>esign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635263B-8D10-3BF6-BEB8-9003751E8D33}"/>
              </a:ext>
            </a:extLst>
          </p:cNvPr>
          <p:cNvSpPr/>
          <p:nvPr/>
        </p:nvSpPr>
        <p:spPr>
          <a:xfrm>
            <a:off x="1154957" y="2518260"/>
            <a:ext cx="1872000" cy="72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</a:t>
            </a:r>
            <a:r>
              <a:rPr lang="en-GB" sz="1600" dirty="0"/>
              <a:t>ingleSubjectDesign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5F8DF5AE-5989-FF28-0A42-E464E49AB8C1}"/>
              </a:ext>
            </a:extLst>
          </p:cNvPr>
          <p:cNvSpPr/>
          <p:nvPr/>
        </p:nvSpPr>
        <p:spPr>
          <a:xfrm>
            <a:off x="1154957" y="3630731"/>
            <a:ext cx="1872000" cy="72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</a:t>
            </a:r>
            <a:r>
              <a:rPr lang="en-GB" sz="1600" dirty="0"/>
              <a:t>equenceDesign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41CCD816-A621-BF1D-16FA-FD2177E8D62A}"/>
              </a:ext>
            </a:extLst>
          </p:cNvPr>
          <p:cNvSpPr/>
          <p:nvPr/>
        </p:nvSpPr>
        <p:spPr>
          <a:xfrm>
            <a:off x="1154957" y="4743202"/>
            <a:ext cx="1872000" cy="72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RepeatDesign</a:t>
            </a:r>
            <a:endParaRPr lang="en-GB" sz="16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706F521-0EBC-DEB3-F24C-60D09595832C}"/>
              </a:ext>
            </a:extLst>
          </p:cNvPr>
          <p:cNvSpPr/>
          <p:nvPr/>
        </p:nvSpPr>
        <p:spPr>
          <a:xfrm>
            <a:off x="3643930" y="2518260"/>
            <a:ext cx="1872000" cy="720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DriftComponent</a:t>
            </a:r>
            <a:endParaRPr lang="en-GB" sz="1600" dirty="0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D7BA9DC0-D2C3-361E-2685-E2ABE7E7A0AD}"/>
              </a:ext>
            </a:extLst>
          </p:cNvPr>
          <p:cNvSpPr/>
          <p:nvPr/>
        </p:nvSpPr>
        <p:spPr>
          <a:xfrm>
            <a:off x="3643930" y="3630731"/>
            <a:ext cx="1872000" cy="720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DriftComponent</a:t>
            </a:r>
            <a:br>
              <a:rPr lang="de-DE" sz="1600" dirty="0"/>
            </a:br>
            <a:r>
              <a:rPr lang="de-DE" sz="1600" dirty="0"/>
              <a:t>functions</a:t>
            </a:r>
            <a:endParaRPr lang="en-GB" sz="1600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7A4F1876-A627-6024-7AA5-5B0AD1D099BF}"/>
              </a:ext>
            </a:extLst>
          </p:cNvPr>
          <p:cNvSpPr/>
          <p:nvPr/>
        </p:nvSpPr>
        <p:spPr>
          <a:xfrm>
            <a:off x="6145975" y="2518260"/>
            <a:ext cx="1872000" cy="720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KellyModel</a:t>
            </a:r>
            <a:endParaRPr lang="en-GB" sz="1600" dirty="0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FC1046FC-18A6-A46C-24C3-72A2B740263A}"/>
              </a:ext>
            </a:extLst>
          </p:cNvPr>
          <p:cNvSpPr/>
          <p:nvPr/>
        </p:nvSpPr>
        <p:spPr>
          <a:xfrm>
            <a:off x="6142698" y="3630731"/>
            <a:ext cx="1872000" cy="720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SSM_Simulation</a:t>
            </a:r>
            <a:br>
              <a:rPr lang="de-DE" sz="1600" dirty="0"/>
            </a:br>
            <a:r>
              <a:rPr lang="de-DE" sz="1600" dirty="0"/>
              <a:t>functions</a:t>
            </a:r>
            <a:endParaRPr lang="en-GB" sz="160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31D6F68-4BB0-71A2-4FBE-8D5E07DD456D}"/>
              </a:ext>
            </a:extLst>
          </p:cNvPr>
          <p:cNvSpPr/>
          <p:nvPr/>
        </p:nvSpPr>
        <p:spPr>
          <a:xfrm>
            <a:off x="8641466" y="2518260"/>
            <a:ext cx="1872000" cy="720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SequenceOnset</a:t>
            </a:r>
            <a:endParaRPr lang="en-GB" sz="1600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2FE58FD-2C53-8172-77B6-49C51A0EE270}"/>
              </a:ext>
            </a:extLst>
          </p:cNvPr>
          <p:cNvSpPr/>
          <p:nvPr/>
        </p:nvSpPr>
        <p:spPr>
          <a:xfrm>
            <a:off x="8643961" y="3630731"/>
            <a:ext cx="1872000" cy="720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DriftOnset</a:t>
            </a:r>
            <a:endParaRPr lang="en-GB" sz="1600" dirty="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96B9266E-BB87-AF55-3CA8-3BA858CF372E}"/>
              </a:ext>
            </a:extLst>
          </p:cNvPr>
          <p:cNvSpPr/>
          <p:nvPr/>
        </p:nvSpPr>
        <p:spPr>
          <a:xfrm>
            <a:off x="8641466" y="4743202"/>
            <a:ext cx="1872000" cy="720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SequenceOnset/</a:t>
            </a:r>
            <a:br>
              <a:rPr lang="de-DE" sz="1600" dirty="0"/>
            </a:br>
            <a:r>
              <a:rPr lang="de-DE" sz="1600" dirty="0"/>
              <a:t>DriftOnset</a:t>
            </a:r>
            <a:br>
              <a:rPr lang="de-DE" sz="1600" dirty="0"/>
            </a:br>
            <a:r>
              <a:rPr lang="de-DE" sz="1600" dirty="0"/>
              <a:t>functions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684178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12B45A-12DC-4146-3BE8-0BC0A67FF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17</a:t>
            </a:fld>
            <a:endParaRPr lang="en-GB"/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E95C652F-4AEA-F4BE-2FE2-04BC2BC9C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42076"/>
              </p:ext>
            </p:extLst>
          </p:nvPr>
        </p:nvGraphicFramePr>
        <p:xfrm>
          <a:off x="1076446" y="997458"/>
          <a:ext cx="35187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572">
                  <a:extLst>
                    <a:ext uri="{9D8B030D-6E8A-4147-A177-3AD203B41FA5}">
                      <a16:colId xmlns:a16="http://schemas.microsoft.com/office/drawing/2014/main" val="1528244029"/>
                    </a:ext>
                  </a:extLst>
                </a:gridCol>
                <a:gridCol w="2500132">
                  <a:extLst>
                    <a:ext uri="{9D8B030D-6E8A-4147-A177-3AD203B41FA5}">
                      <a16:colId xmlns:a16="http://schemas.microsoft.com/office/drawing/2014/main" val="2691489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Event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Onset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3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UniformOnset</a:t>
                      </a:r>
                      <a:r>
                        <a:rPr lang="de-DE" dirty="0"/>
                        <a:t>(100)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5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DriftOnset()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81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UniformOnset</a:t>
                      </a:r>
                      <a:r>
                        <a:rPr lang="de-DE" dirty="0"/>
                        <a:t>(150)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368153"/>
                  </a:ext>
                </a:extLst>
              </a:tr>
            </a:tbl>
          </a:graphicData>
        </a:graphic>
      </p:graphicFrame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9DD8FE07-0B96-BC96-00E5-14426E7A1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492546"/>
              </p:ext>
            </p:extLst>
          </p:nvPr>
        </p:nvGraphicFramePr>
        <p:xfrm>
          <a:off x="5452963" y="911098"/>
          <a:ext cx="448969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260">
                  <a:extLst>
                    <a:ext uri="{9D8B030D-6E8A-4147-A177-3AD203B41FA5}">
                      <a16:colId xmlns:a16="http://schemas.microsoft.com/office/drawing/2014/main" val="2151909466"/>
                    </a:ext>
                  </a:extLst>
                </a:gridCol>
                <a:gridCol w="1429202">
                  <a:extLst>
                    <a:ext uri="{9D8B030D-6E8A-4147-A177-3AD203B41FA5}">
                      <a16:colId xmlns:a16="http://schemas.microsoft.com/office/drawing/2014/main" val="751252440"/>
                    </a:ext>
                  </a:extLst>
                </a:gridCol>
                <a:gridCol w="921099">
                  <a:extLst>
                    <a:ext uri="{9D8B030D-6E8A-4147-A177-3AD203B41FA5}">
                      <a16:colId xmlns:a16="http://schemas.microsoft.com/office/drawing/2014/main" val="3232902114"/>
                    </a:ext>
                  </a:extLst>
                </a:gridCol>
                <a:gridCol w="1430129">
                  <a:extLst>
                    <a:ext uri="{9D8B030D-6E8A-4147-A177-3AD203B41FA5}">
                      <a16:colId xmlns:a16="http://schemas.microsoft.com/office/drawing/2014/main" val="1182286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Event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Onset per </a:t>
                      </a:r>
                      <a:br>
                        <a:rPr lang="de-DE" dirty="0"/>
                      </a:br>
                      <a:r>
                        <a:rPr lang="de-DE" dirty="0" err="1"/>
                        <a:t>component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Onset </a:t>
                      </a:r>
                      <a:r>
                        <a:rPr lang="de-DE" dirty="0" err="1"/>
                        <a:t>shifted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Onset </a:t>
                      </a:r>
                      <a:r>
                        <a:rPr lang="de-DE" dirty="0" err="1"/>
                        <a:t>accumulated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62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921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00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570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28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720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35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280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820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31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280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938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298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71AC4C9-63FF-7FD1-760E-1E4B500044D2}"/>
              </a:ext>
            </a:extLst>
          </p:cNvPr>
          <p:cNvSpPr/>
          <p:nvPr/>
        </p:nvSpPr>
        <p:spPr>
          <a:xfrm>
            <a:off x="699911" y="982843"/>
            <a:ext cx="10515600" cy="5360084"/>
          </a:xfrm>
          <a:prstGeom prst="rect">
            <a:avLst/>
          </a:prstGeom>
          <a:ln w="38100">
            <a:solidFill>
              <a:srgbClr val="DE16D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A3364B4-42BA-9AD5-E6C8-475463684E6A}"/>
              </a:ext>
            </a:extLst>
          </p:cNvPr>
          <p:cNvGrpSpPr/>
          <p:nvPr/>
        </p:nvGrpSpPr>
        <p:grpSpPr>
          <a:xfrm>
            <a:off x="8569466" y="1784354"/>
            <a:ext cx="2016000" cy="4280251"/>
            <a:chOff x="1380070" y="2212623"/>
            <a:chExt cx="2016000" cy="4280251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CEC8B92-3F5B-A176-FB6C-46DC754C8473}"/>
                </a:ext>
              </a:extLst>
            </p:cNvPr>
            <p:cNvSpPr/>
            <p:nvPr/>
          </p:nvSpPr>
          <p:spPr>
            <a:xfrm>
              <a:off x="1380070" y="2212623"/>
              <a:ext cx="2016000" cy="4280251"/>
            </a:xfrm>
            <a:prstGeom prst="round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GB" b="1" dirty="0"/>
                <a:t>Model simulation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5E778ED-6743-9A3A-DBF3-A25E6D21B32C}"/>
                </a:ext>
              </a:extLst>
            </p:cNvPr>
            <p:cNvSpPr/>
            <p:nvPr/>
          </p:nvSpPr>
          <p:spPr>
            <a:xfrm>
              <a:off x="1422402" y="3454399"/>
              <a:ext cx="1908000" cy="720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DDM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DE77EE21-822E-9B75-DC65-412B00505DA6}"/>
                </a:ext>
              </a:extLst>
            </p:cNvPr>
            <p:cNvSpPr/>
            <p:nvPr/>
          </p:nvSpPr>
          <p:spPr>
            <a:xfrm>
              <a:off x="1422402" y="4413071"/>
              <a:ext cx="1908000" cy="720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LBA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C5E63A0-A80E-53F6-7DB6-38FF7FBAEC11}"/>
                </a:ext>
              </a:extLst>
            </p:cNvPr>
            <p:cNvSpPr/>
            <p:nvPr/>
          </p:nvSpPr>
          <p:spPr>
            <a:xfrm>
              <a:off x="1422402" y="5371743"/>
              <a:ext cx="1908000" cy="720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Kelly et. al Model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DFE93B5-0132-23B6-6527-2C05A6DA0E87}"/>
              </a:ext>
            </a:extLst>
          </p:cNvPr>
          <p:cNvGrpSpPr/>
          <p:nvPr/>
        </p:nvGrpSpPr>
        <p:grpSpPr>
          <a:xfrm>
            <a:off x="6073975" y="1784355"/>
            <a:ext cx="2016000" cy="4280251"/>
            <a:chOff x="4259212" y="2212623"/>
            <a:chExt cx="2016000" cy="4280251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787588E9-54D4-5BF6-09BE-994D28EDED0A}"/>
                </a:ext>
              </a:extLst>
            </p:cNvPr>
            <p:cNvSpPr/>
            <p:nvPr/>
          </p:nvSpPr>
          <p:spPr>
            <a:xfrm>
              <a:off x="4259212" y="2212623"/>
              <a:ext cx="2016000" cy="4280251"/>
            </a:xfrm>
            <a:prstGeom prst="round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GB" b="1" dirty="0"/>
                <a:t>Component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69C512-B563-200E-978F-49F731CE01F9}"/>
                </a:ext>
              </a:extLst>
            </p:cNvPr>
            <p:cNvSpPr/>
            <p:nvPr/>
          </p:nvSpPr>
          <p:spPr>
            <a:xfrm>
              <a:off x="4313212" y="3444355"/>
              <a:ext cx="1908000" cy="720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Drift Component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00C4B22-42BC-38BA-6921-DE5C3FEDCDD3}"/>
              </a:ext>
            </a:extLst>
          </p:cNvPr>
          <p:cNvGrpSpPr/>
          <p:nvPr/>
        </p:nvGrpSpPr>
        <p:grpSpPr>
          <a:xfrm>
            <a:off x="3578484" y="1784355"/>
            <a:ext cx="2016000" cy="4280250"/>
            <a:chOff x="7138354" y="2212624"/>
            <a:chExt cx="2016000" cy="4280250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25B6612-8769-E63D-3EC4-29D13FB6FB09}"/>
                </a:ext>
              </a:extLst>
            </p:cNvPr>
            <p:cNvSpPr/>
            <p:nvPr/>
          </p:nvSpPr>
          <p:spPr>
            <a:xfrm>
              <a:off x="7138354" y="2212624"/>
              <a:ext cx="2016000" cy="4280250"/>
            </a:xfrm>
            <a:prstGeom prst="round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GB" b="1" dirty="0"/>
                <a:t>Onset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3C26AD3-B4AE-2DED-4A03-196F9CB47C2D}"/>
                </a:ext>
              </a:extLst>
            </p:cNvPr>
            <p:cNvSpPr/>
            <p:nvPr/>
          </p:nvSpPr>
          <p:spPr>
            <a:xfrm>
              <a:off x="7192354" y="3444355"/>
              <a:ext cx="1908000" cy="720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Drift Onset</a:t>
              </a:r>
            </a:p>
          </p:txBody>
        </p:sp>
      </p:grpSp>
      <p:pic>
        <p:nvPicPr>
          <p:cNvPr id="2050" name="Picture 2" descr="UnfoldSim.jl logo">
            <a:extLst>
              <a:ext uri="{FF2B5EF4-FFF2-40B4-BE49-F238E27FC236}">
                <a16:creationId xmlns:a16="http://schemas.microsoft.com/office/drawing/2014/main" id="{4BF1B43B-C3A5-839C-5BDB-15D6C644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27327"/>
            <a:ext cx="2573867" cy="50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3F16877-DBEB-CCAF-05A9-EE909CAAE6DF}"/>
              </a:ext>
            </a:extLst>
          </p:cNvPr>
          <p:cNvGrpSpPr/>
          <p:nvPr/>
        </p:nvGrpSpPr>
        <p:grpSpPr>
          <a:xfrm>
            <a:off x="1082921" y="1786282"/>
            <a:ext cx="2016000" cy="4280250"/>
            <a:chOff x="7138354" y="2212624"/>
            <a:chExt cx="2016000" cy="4280250"/>
          </a:xfrm>
        </p:grpSpPr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FAA11262-21B6-5DF5-963E-12225F490508}"/>
                </a:ext>
              </a:extLst>
            </p:cNvPr>
            <p:cNvSpPr/>
            <p:nvPr/>
          </p:nvSpPr>
          <p:spPr>
            <a:xfrm>
              <a:off x="7138354" y="2212624"/>
              <a:ext cx="2016000" cy="4280250"/>
            </a:xfrm>
            <a:prstGeom prst="round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b="1" dirty="0"/>
                <a:t>D</a:t>
              </a:r>
              <a:r>
                <a:rPr lang="en-GB" b="1" dirty="0"/>
                <a:t>esign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8EB03E9-FF0E-CC4B-57EE-2DFB10C6C775}"/>
                </a:ext>
              </a:extLst>
            </p:cNvPr>
            <p:cNvSpPr/>
            <p:nvPr/>
          </p:nvSpPr>
          <p:spPr>
            <a:xfrm>
              <a:off x="7192354" y="3444355"/>
              <a:ext cx="1908000" cy="720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Drift Onset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2603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BC943C-6EDC-30FA-2F6C-103168BA2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Preliminary results - </a:t>
            </a:r>
            <a:r>
              <a:rPr lang="en-GB" dirty="0" err="1"/>
              <a:t>UnfoldSim</a:t>
            </a:r>
            <a:endParaRPr lang="en-GB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005BD7EE-F75B-5748-7DEE-748FDB2461AB}"/>
              </a:ext>
            </a:extLst>
          </p:cNvPr>
          <p:cNvSpPr/>
          <p:nvPr/>
        </p:nvSpPr>
        <p:spPr>
          <a:xfrm>
            <a:off x="1433691" y="2065867"/>
            <a:ext cx="2393245" cy="982133"/>
          </a:xfrm>
          <a:prstGeom prst="roundRect">
            <a:avLst/>
          </a:prstGeom>
          <a:solidFill>
            <a:srgbClr val="DE16D4"/>
          </a:solidFill>
          <a:ln>
            <a:solidFill>
              <a:srgbClr val="DE16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Sequence Design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7DA4E25-FE66-E6D8-FE64-274282042CC5}"/>
              </a:ext>
            </a:extLst>
          </p:cNvPr>
          <p:cNvSpPr/>
          <p:nvPr/>
        </p:nvSpPr>
        <p:spPr>
          <a:xfrm>
            <a:off x="4679247" y="2065866"/>
            <a:ext cx="2393245" cy="982133"/>
          </a:xfrm>
          <a:prstGeom prst="roundRect">
            <a:avLst/>
          </a:prstGeom>
          <a:solidFill>
            <a:srgbClr val="DE16D4"/>
          </a:solidFill>
          <a:ln>
            <a:solidFill>
              <a:srgbClr val="DE16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Components</a:t>
            </a:r>
            <a:br>
              <a:rPr lang="en-GB" dirty="0"/>
            </a:br>
            <a:r>
              <a:rPr lang="en-GB" dirty="0"/>
              <a:t>(S, C, R)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4AC738C7-133A-767C-656F-FCE544B7AD74}"/>
              </a:ext>
            </a:extLst>
          </p:cNvPr>
          <p:cNvSpPr/>
          <p:nvPr/>
        </p:nvSpPr>
        <p:spPr>
          <a:xfrm>
            <a:off x="8032046" y="2065866"/>
            <a:ext cx="2393245" cy="982133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Drift Component</a:t>
            </a:r>
            <a:br>
              <a:rPr lang="en-GB" dirty="0"/>
            </a:br>
            <a:r>
              <a:rPr lang="en-GB" dirty="0"/>
              <a:t>(DDM, LBA, Kelly)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FAD1A79-484A-1660-B34F-23E342CBE1CF}"/>
              </a:ext>
            </a:extLst>
          </p:cNvPr>
          <p:cNvSpPr/>
          <p:nvPr/>
        </p:nvSpPr>
        <p:spPr>
          <a:xfrm>
            <a:off x="4679246" y="5034845"/>
            <a:ext cx="2393245" cy="982133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Onsets</a:t>
            </a:r>
            <a:br>
              <a:rPr lang="en-GB" dirty="0"/>
            </a:br>
            <a:r>
              <a:rPr lang="en-GB" dirty="0"/>
              <a:t>(Drift-Onset or Uniform-Onset)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AEEAB94-3A4C-E419-8E34-BA9747E5D24D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826936" y="2556933"/>
            <a:ext cx="852311" cy="1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08B8C6-D213-5487-C71B-8AD0B89832C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072492" y="2556933"/>
            <a:ext cx="959554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6F185DB-6C2F-4117-0977-72C65A3367A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5875869" y="3047999"/>
            <a:ext cx="3352800" cy="1986846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AFC1699-4601-D468-B5B5-5558B89C6CAF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2630314" y="3048000"/>
            <a:ext cx="3245555" cy="19868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BF9F4FF-D38A-C2DC-F5F9-7947841F1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282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21F17-D150-8831-6DCF-5C9E0681A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 of 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0712B0-0010-24DB-A0D1-6F2CD1ECD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Motivation Recap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Approach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Preliminary results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Schedule for the next steps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D5B162-039E-8397-3A42-E12143D56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466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005BD7EE-F75B-5748-7DEE-748FDB2461AB}"/>
              </a:ext>
            </a:extLst>
          </p:cNvPr>
          <p:cNvSpPr/>
          <p:nvPr/>
        </p:nvSpPr>
        <p:spPr>
          <a:xfrm>
            <a:off x="172051" y="2065866"/>
            <a:ext cx="2393245" cy="98213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generate_Events(design)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4AC738C7-133A-767C-656F-FCE544B7AD74}"/>
              </a:ext>
            </a:extLst>
          </p:cNvPr>
          <p:cNvSpPr/>
          <p:nvPr/>
        </p:nvSpPr>
        <p:spPr>
          <a:xfrm>
            <a:off x="7304201" y="2065866"/>
            <a:ext cx="2393245" cy="98213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return rts, traces</a:t>
            </a:r>
            <a:endParaRPr lang="en-GB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AEEAB94-3A4C-E419-8E34-BA9747E5D24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565296" y="2556933"/>
            <a:ext cx="57451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08B8C6-D213-5487-C71B-8AD0B89832C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533060" y="2556933"/>
            <a:ext cx="1771141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BF9F4FF-D38A-C2DC-F5F9-7947841F1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20</a:t>
            </a:fld>
            <a:endParaRPr lang="en-GB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D7CB3FE-34A1-29EB-0297-BA775369E095}"/>
              </a:ext>
            </a:extLst>
          </p:cNvPr>
          <p:cNvSpPr/>
          <p:nvPr/>
        </p:nvSpPr>
        <p:spPr>
          <a:xfrm>
            <a:off x="3139814" y="3896600"/>
            <a:ext cx="2393245" cy="98213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get_model_parameters</a:t>
            </a:r>
            <a:br>
              <a:rPr lang="de-DE" sz="1600" dirty="0"/>
            </a:br>
            <a:r>
              <a:rPr lang="de-DE" sz="1600" dirty="0"/>
              <a:t>(event, parameters)</a:t>
            </a:r>
            <a:endParaRPr lang="en-GB" sz="1600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C0BE058-819C-41A2-57B8-5ABC782BCF3E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 flipH="1">
            <a:off x="4336437" y="3047999"/>
            <a:ext cx="1" cy="848601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>
            <a:extLst>
              <a:ext uri="{FF2B5EF4-FFF2-40B4-BE49-F238E27FC236}">
                <a16:creationId xmlns:a16="http://schemas.microsoft.com/office/drawing/2014/main" id="{00EF22E4-631D-38C2-ABD4-555ECFA4C2BB}"/>
              </a:ext>
            </a:extLst>
          </p:cNvPr>
          <p:cNvSpPr/>
          <p:nvPr/>
        </p:nvSpPr>
        <p:spPr>
          <a:xfrm>
            <a:off x="3193935" y="3182181"/>
            <a:ext cx="1042081" cy="4936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event</a:t>
            </a:r>
            <a:endParaRPr lang="en-GB" dirty="0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DED76B5-B1DD-7EBF-EF57-5F7963B40AAB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>
            <a:off x="5533059" y="4387667"/>
            <a:ext cx="562941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5B873AC-6983-FD69-96C4-9FBE97CB4963}"/>
              </a:ext>
            </a:extLst>
          </p:cNvPr>
          <p:cNvCxnSpPr>
            <a:cxnSpLocks/>
            <a:stCxn id="25" idx="0"/>
            <a:endCxn id="5" idx="2"/>
          </p:cNvCxnSpPr>
          <p:nvPr/>
        </p:nvCxnSpPr>
        <p:spPr>
          <a:xfrm flipH="1" flipV="1">
            <a:off x="4336438" y="3047999"/>
            <a:ext cx="2956185" cy="848601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925D0D78-188B-DAA4-7608-A95BCA719038}"/>
              </a:ext>
            </a:extLst>
          </p:cNvPr>
          <p:cNvSpPr/>
          <p:nvPr/>
        </p:nvSpPr>
        <p:spPr>
          <a:xfrm>
            <a:off x="6096000" y="3896600"/>
            <a:ext cx="2393245" cy="98213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SSM_Simulate(rng, model, sfreq, max_length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7DA4E25-FE66-E6D8-FE64-274282042CC5}"/>
              </a:ext>
            </a:extLst>
          </p:cNvPr>
          <p:cNvSpPr/>
          <p:nvPr/>
        </p:nvSpPr>
        <p:spPr>
          <a:xfrm>
            <a:off x="3139815" y="2065866"/>
            <a:ext cx="2393245" cy="98213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Foreach(event)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822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B85C0103-656A-BF60-3A08-043838574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768" y="2351073"/>
            <a:ext cx="10016678" cy="2765961"/>
          </a:xfrm>
          <a:prstGeom prst="rect">
            <a:avLst/>
          </a:prstGeom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005BD7EE-F75B-5748-7DEE-748FDB2461AB}"/>
              </a:ext>
            </a:extLst>
          </p:cNvPr>
          <p:cNvSpPr/>
          <p:nvPr/>
        </p:nvSpPr>
        <p:spPr>
          <a:xfrm>
            <a:off x="4787927" y="1550650"/>
            <a:ext cx="1881512" cy="627787"/>
          </a:xfrm>
          <a:prstGeom prst="roundRect">
            <a:avLst/>
          </a:prstGeom>
          <a:solidFill>
            <a:srgbClr val="DE16D4"/>
          </a:solidFill>
          <a:ln>
            <a:solidFill>
              <a:srgbClr val="DE16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SequenceDesign (S, C, R)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4AC738C7-133A-767C-656F-FCE544B7AD74}"/>
              </a:ext>
            </a:extLst>
          </p:cNvPr>
          <p:cNvSpPr/>
          <p:nvPr/>
        </p:nvSpPr>
        <p:spPr>
          <a:xfrm>
            <a:off x="4629417" y="5403155"/>
            <a:ext cx="2107289" cy="85278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DriftComponent</a:t>
            </a:r>
            <a:br>
              <a:rPr lang="en-GB" dirty="0"/>
            </a:br>
            <a:r>
              <a:rPr lang="en-GB" dirty="0"/>
              <a:t>(DDM, LBA, KellyModel)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FAD1A79-484A-1660-B34F-23E342CBE1CF}"/>
              </a:ext>
            </a:extLst>
          </p:cNvPr>
          <p:cNvSpPr/>
          <p:nvPr/>
        </p:nvSpPr>
        <p:spPr>
          <a:xfrm>
            <a:off x="7838222" y="5403154"/>
            <a:ext cx="2107289" cy="85278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Onsets</a:t>
            </a:r>
            <a:br>
              <a:rPr lang="en-GB" dirty="0"/>
            </a:br>
            <a:r>
              <a:rPr lang="en-GB" dirty="0"/>
              <a:t>(DriftOnset)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1D267B-9470-0209-C351-9E0935BC2B52}"/>
              </a:ext>
            </a:extLst>
          </p:cNvPr>
          <p:cNvSpPr txBox="1"/>
          <p:nvPr/>
        </p:nvSpPr>
        <p:spPr>
          <a:xfrm>
            <a:off x="708589" y="6479823"/>
            <a:ext cx="1800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own </a:t>
            </a:r>
            <a:r>
              <a:rPr lang="en-GB" sz="1100" dirty="0"/>
              <a:t>illustration</a:t>
            </a:r>
          </a:p>
        </p:txBody>
      </p:sp>
      <p:pic>
        <p:nvPicPr>
          <p:cNvPr id="19" name="Picture 2" descr="UnfoldSim.jl logo">
            <a:extLst>
              <a:ext uri="{FF2B5EF4-FFF2-40B4-BE49-F238E27FC236}">
                <a16:creationId xmlns:a16="http://schemas.microsoft.com/office/drawing/2014/main" id="{7E0114EB-FC0F-A3EF-235F-2AE22B25F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21" y="1492775"/>
            <a:ext cx="2573867" cy="50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eschweifte Klammer links 19">
            <a:extLst>
              <a:ext uri="{FF2B5EF4-FFF2-40B4-BE49-F238E27FC236}">
                <a16:creationId xmlns:a16="http://schemas.microsoft.com/office/drawing/2014/main" id="{5F4C7D46-E719-8164-788B-E0E8E8939DB3}"/>
              </a:ext>
            </a:extLst>
          </p:cNvPr>
          <p:cNvSpPr/>
          <p:nvPr/>
        </p:nvSpPr>
        <p:spPr>
          <a:xfrm rot="5400000">
            <a:off x="5491925" y="-2073403"/>
            <a:ext cx="496097" cy="9092048"/>
          </a:xfrm>
          <a:prstGeom prst="leftBrace">
            <a:avLst/>
          </a:prstGeom>
          <a:ln w="28575">
            <a:solidFill>
              <a:srgbClr val="DE16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DE16D4"/>
                </a:solidFill>
              </a:ln>
              <a:solidFill>
                <a:srgbClr val="DE16D4"/>
              </a:solidFill>
            </a:endParaRPr>
          </a:p>
        </p:txBody>
      </p:sp>
      <p:sp>
        <p:nvSpPr>
          <p:cNvPr id="21" name="Geschweifte Klammer links 20">
            <a:extLst>
              <a:ext uri="{FF2B5EF4-FFF2-40B4-BE49-F238E27FC236}">
                <a16:creationId xmlns:a16="http://schemas.microsoft.com/office/drawing/2014/main" id="{2EC2A13A-EA8D-03C4-EC0C-3AFFFD4B1B66}"/>
              </a:ext>
            </a:extLst>
          </p:cNvPr>
          <p:cNvSpPr/>
          <p:nvPr/>
        </p:nvSpPr>
        <p:spPr>
          <a:xfrm rot="16200000">
            <a:off x="5588497" y="4245114"/>
            <a:ext cx="347176" cy="1706418"/>
          </a:xfrm>
          <a:prstGeom prst="lef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D9B302AF-9C89-F929-1B5E-581E8A7F7577}"/>
              </a:ext>
            </a:extLst>
          </p:cNvPr>
          <p:cNvSpPr/>
          <p:nvPr/>
        </p:nvSpPr>
        <p:spPr>
          <a:xfrm>
            <a:off x="1455169" y="5403153"/>
            <a:ext cx="2107289" cy="85278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Onsets</a:t>
            </a:r>
            <a:br>
              <a:rPr lang="en-GB" dirty="0"/>
            </a:br>
            <a:r>
              <a:rPr lang="en-GB" dirty="0"/>
              <a:t>(UniformOnset)</a:t>
            </a:r>
          </a:p>
        </p:txBody>
      </p:sp>
      <p:sp>
        <p:nvSpPr>
          <p:cNvPr id="32" name="Pfeil: nach links und rechts 31">
            <a:extLst>
              <a:ext uri="{FF2B5EF4-FFF2-40B4-BE49-F238E27FC236}">
                <a16:creationId xmlns:a16="http://schemas.microsoft.com/office/drawing/2014/main" id="{BE44E221-9B2D-9561-631E-AD4291A5859A}"/>
              </a:ext>
            </a:extLst>
          </p:cNvPr>
          <p:cNvSpPr/>
          <p:nvPr/>
        </p:nvSpPr>
        <p:spPr>
          <a:xfrm>
            <a:off x="4086578" y="3734053"/>
            <a:ext cx="743275" cy="414414"/>
          </a:xfrm>
          <a:prstGeom prst="left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Pfeil: nach links und rechts 32">
            <a:extLst>
              <a:ext uri="{FF2B5EF4-FFF2-40B4-BE49-F238E27FC236}">
                <a16:creationId xmlns:a16="http://schemas.microsoft.com/office/drawing/2014/main" id="{E77D343B-2AC3-09E6-B2F0-D2D054675969}"/>
              </a:ext>
            </a:extLst>
          </p:cNvPr>
          <p:cNvSpPr/>
          <p:nvPr/>
        </p:nvSpPr>
        <p:spPr>
          <a:xfrm>
            <a:off x="6669438" y="3734140"/>
            <a:ext cx="1168783" cy="414414"/>
          </a:xfrm>
          <a:prstGeom prst="left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FEF932-E92A-C4B9-E0F9-BBF8747979F4}"/>
              </a:ext>
            </a:extLst>
          </p:cNvPr>
          <p:cNvCxnSpPr>
            <a:stCxn id="33" idx="5"/>
            <a:endCxn id="7" idx="0"/>
          </p:cNvCxnSpPr>
          <p:nvPr/>
        </p:nvCxnSpPr>
        <p:spPr>
          <a:xfrm>
            <a:off x="7253830" y="4044951"/>
            <a:ext cx="1638037" cy="135820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472EC60-5B14-C9D2-49E4-CEF8E9502AF3}"/>
              </a:ext>
            </a:extLst>
          </p:cNvPr>
          <p:cNvCxnSpPr>
            <a:stCxn id="32" idx="5"/>
            <a:endCxn id="31" idx="0"/>
          </p:cNvCxnSpPr>
          <p:nvPr/>
        </p:nvCxnSpPr>
        <p:spPr>
          <a:xfrm flipH="1">
            <a:off x="2508814" y="4044864"/>
            <a:ext cx="1949402" cy="135828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69884A9-24D8-5ACB-0A8D-FED8AC45C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21</a:t>
            </a:fld>
            <a:endParaRPr lang="en-GB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C44B9BF-E38A-F133-BED3-E73036964F91}"/>
              </a:ext>
            </a:extLst>
          </p:cNvPr>
          <p:cNvSpPr txBox="1"/>
          <p:nvPr/>
        </p:nvSpPr>
        <p:spPr>
          <a:xfrm>
            <a:off x="2707701" y="2062294"/>
            <a:ext cx="179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Stimulus(S)</a:t>
            </a:r>
            <a:endParaRPr lang="en-GB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532035C-520C-0A13-7532-FAA92AF6B9E3}"/>
              </a:ext>
            </a:extLst>
          </p:cNvPr>
          <p:cNvSpPr txBox="1"/>
          <p:nvPr/>
        </p:nvSpPr>
        <p:spPr>
          <a:xfrm>
            <a:off x="4829853" y="2536004"/>
            <a:ext cx="167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Component(C)</a:t>
            </a:r>
            <a:endParaRPr lang="en-GB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30D560F-C90E-B0D0-9476-FD5B9F61DA4C}"/>
              </a:ext>
            </a:extLst>
          </p:cNvPr>
          <p:cNvSpPr txBox="1"/>
          <p:nvPr/>
        </p:nvSpPr>
        <p:spPr>
          <a:xfrm>
            <a:off x="7816600" y="2066365"/>
            <a:ext cx="15880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Response(R)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7A7412-730A-EFD1-A6C4-364094BF6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795" y="441867"/>
            <a:ext cx="1082134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32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11CECD-EE48-12C4-AC2A-26B537FB1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22</a:t>
            </a:fld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911F31C-0BDB-81E4-FACB-6EAF24F70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19" y="168445"/>
            <a:ext cx="8348581" cy="618790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F3CC345-CD5D-00AC-A5BF-65F077DA3FB3}"/>
              </a:ext>
            </a:extLst>
          </p:cNvPr>
          <p:cNvSpPr txBox="1"/>
          <p:nvPr/>
        </p:nvSpPr>
        <p:spPr>
          <a:xfrm>
            <a:off x="2615879" y="1990846"/>
            <a:ext cx="166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Boundary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904B79EB-08ED-354A-9337-7D2F8EC56C4F}"/>
              </a:ext>
            </a:extLst>
          </p:cNvPr>
          <p:cNvSpPr/>
          <p:nvPr/>
        </p:nvSpPr>
        <p:spPr>
          <a:xfrm rot="5400000">
            <a:off x="3304573" y="4456252"/>
            <a:ext cx="451412" cy="136581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53E41DD-1B84-C008-265B-C59038EF7452}"/>
              </a:ext>
            </a:extLst>
          </p:cNvPr>
          <p:cNvSpPr txBox="1"/>
          <p:nvPr/>
        </p:nvSpPr>
        <p:spPr>
          <a:xfrm>
            <a:off x="2847371" y="4267122"/>
            <a:ext cx="1666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Sensory encoding delay</a:t>
            </a: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3CDAFB64-88DE-487D-4527-C1D4FDE7FB81}"/>
              </a:ext>
            </a:extLst>
          </p:cNvPr>
          <p:cNvSpPr/>
          <p:nvPr/>
        </p:nvSpPr>
        <p:spPr>
          <a:xfrm rot="1348296">
            <a:off x="5043323" y="695744"/>
            <a:ext cx="451412" cy="1621404"/>
          </a:xfrm>
          <a:prstGeom prst="lef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134F92D-2BC5-03F0-89AB-8446D460941C}"/>
              </a:ext>
            </a:extLst>
          </p:cNvPr>
          <p:cNvSpPr txBox="1"/>
          <p:nvPr/>
        </p:nvSpPr>
        <p:spPr>
          <a:xfrm>
            <a:off x="2655447" y="1170101"/>
            <a:ext cx="243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4"/>
                </a:solidFill>
              </a:rPr>
              <a:t>Post accumulation spike</a:t>
            </a:r>
          </a:p>
        </p:txBody>
      </p:sp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id="{F45BB860-5B1C-0153-C8D4-630CB3488C86}"/>
              </a:ext>
            </a:extLst>
          </p:cNvPr>
          <p:cNvSpPr/>
          <p:nvPr/>
        </p:nvSpPr>
        <p:spPr>
          <a:xfrm rot="10282615">
            <a:off x="6247026" y="816112"/>
            <a:ext cx="451412" cy="4490312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C918207-724E-8127-6C86-6E62263FEA1F}"/>
              </a:ext>
            </a:extLst>
          </p:cNvPr>
          <p:cNvSpPr txBox="1"/>
          <p:nvPr/>
        </p:nvSpPr>
        <p:spPr>
          <a:xfrm>
            <a:off x="6662216" y="2818727"/>
            <a:ext cx="243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Ramp down process</a:t>
            </a:r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DB75F017-095C-3DCB-5785-41AD76DD9C74}"/>
              </a:ext>
            </a:extLst>
          </p:cNvPr>
          <p:cNvSpPr/>
          <p:nvPr/>
        </p:nvSpPr>
        <p:spPr>
          <a:xfrm rot="5400000">
            <a:off x="7786457" y="3657451"/>
            <a:ext cx="451412" cy="2958154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755DC25-CFA2-96D4-9C62-117E1D5F7784}"/>
              </a:ext>
            </a:extLst>
          </p:cNvPr>
          <p:cNvSpPr txBox="1"/>
          <p:nvPr/>
        </p:nvSpPr>
        <p:spPr>
          <a:xfrm>
            <a:off x="6894870" y="4490206"/>
            <a:ext cx="233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Motor encoding delay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13D22DA-F522-3522-AB15-04F66A384E93}"/>
              </a:ext>
            </a:extLst>
          </p:cNvPr>
          <p:cNvSpPr txBox="1"/>
          <p:nvPr/>
        </p:nvSpPr>
        <p:spPr>
          <a:xfrm>
            <a:off x="2867195" y="3061268"/>
            <a:ext cx="2335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Drift rate + Accumulation noise</a:t>
            </a:r>
          </a:p>
        </p:txBody>
      </p:sp>
    </p:spTree>
    <p:extLst>
      <p:ext uri="{BB962C8B-B14F-4D97-AF65-F5344CB8AC3E}">
        <p14:creationId xmlns:p14="http://schemas.microsoft.com/office/powerpoint/2010/main" val="3253871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54EBB30-E3F6-03EF-0502-D03A93C5B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23</a:t>
            </a:fld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08DB58C-C242-2E0B-1EFD-40EF0F3C1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3489" y="1363801"/>
            <a:ext cx="5545021" cy="4130398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55875E83-F9EC-EE96-E5B7-76CE239E7AA1}"/>
              </a:ext>
            </a:extLst>
          </p:cNvPr>
          <p:cNvGrpSpPr/>
          <p:nvPr/>
        </p:nvGrpSpPr>
        <p:grpSpPr>
          <a:xfrm>
            <a:off x="4991878" y="1714500"/>
            <a:ext cx="1180322" cy="459533"/>
            <a:chOff x="4991878" y="1714500"/>
            <a:chExt cx="1180322" cy="459533"/>
          </a:xfrm>
        </p:grpSpPr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26359B39-F5B7-B58A-2CF7-BF1A5590F1AE}"/>
                </a:ext>
              </a:extLst>
            </p:cNvPr>
            <p:cNvCxnSpPr>
              <a:cxnSpLocks/>
            </p:cNvCxnSpPr>
            <p:nvPr/>
          </p:nvCxnSpPr>
          <p:spPr>
            <a:xfrm>
              <a:off x="4991878" y="1714500"/>
              <a:ext cx="11803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F944E860-E6AC-DBE4-B84D-8704C56E4C0A}"/>
                </a:ext>
              </a:extLst>
            </p:cNvPr>
            <p:cNvCxnSpPr>
              <a:cxnSpLocks/>
            </p:cNvCxnSpPr>
            <p:nvPr/>
          </p:nvCxnSpPr>
          <p:spPr>
            <a:xfrm>
              <a:off x="4991878" y="1714500"/>
              <a:ext cx="0" cy="4595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0997FA9-7114-5A30-2D6E-F3C67C13C32B}"/>
              </a:ext>
            </a:extLst>
          </p:cNvPr>
          <p:cNvGrpSpPr/>
          <p:nvPr/>
        </p:nvGrpSpPr>
        <p:grpSpPr>
          <a:xfrm>
            <a:off x="4991878" y="3705031"/>
            <a:ext cx="1180322" cy="459533"/>
            <a:chOff x="4991878" y="1714500"/>
            <a:chExt cx="1180322" cy="459533"/>
          </a:xfrm>
        </p:grpSpPr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F6BCA47B-0048-A9D3-2F35-73BE017E7779}"/>
                </a:ext>
              </a:extLst>
            </p:cNvPr>
            <p:cNvCxnSpPr>
              <a:cxnSpLocks/>
            </p:cNvCxnSpPr>
            <p:nvPr/>
          </p:nvCxnSpPr>
          <p:spPr>
            <a:xfrm>
              <a:off x="4991878" y="1714500"/>
              <a:ext cx="11803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61444CDB-E54B-5C6F-913B-A396CDDA363F}"/>
                </a:ext>
              </a:extLst>
            </p:cNvPr>
            <p:cNvCxnSpPr>
              <a:cxnSpLocks/>
            </p:cNvCxnSpPr>
            <p:nvPr/>
          </p:nvCxnSpPr>
          <p:spPr>
            <a:xfrm>
              <a:off x="4991878" y="1714500"/>
              <a:ext cx="0" cy="4595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A16F6904-ECD6-73E8-65F1-790F37108964}"/>
              </a:ext>
            </a:extLst>
          </p:cNvPr>
          <p:cNvSpPr txBox="1"/>
          <p:nvPr/>
        </p:nvSpPr>
        <p:spPr>
          <a:xfrm>
            <a:off x="4991877" y="1385262"/>
            <a:ext cx="1427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Potential activity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6503726-F4B4-4763-B938-10BB127C9440}"/>
              </a:ext>
            </a:extLst>
          </p:cNvPr>
          <p:cNvSpPr txBox="1"/>
          <p:nvPr/>
        </p:nvSpPr>
        <p:spPr>
          <a:xfrm>
            <a:off x="4868247" y="3397254"/>
            <a:ext cx="1427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No activity</a:t>
            </a:r>
            <a:endParaRPr lang="en-GB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512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52F33B-CE3F-20B0-3294-A2FF0001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Recap</a:t>
            </a:r>
          </a:p>
        </p:txBody>
      </p:sp>
      <p:pic>
        <p:nvPicPr>
          <p:cNvPr id="79" name="Bildschirmaufzeichnung 13">
            <a:hlinkClick r:id="" action="ppaction://media"/>
            <a:extLst>
              <a:ext uri="{FF2B5EF4-FFF2-40B4-BE49-F238E27FC236}">
                <a16:creationId xmlns:a16="http://schemas.microsoft.com/office/drawing/2014/main" id="{4F6B6001-9E81-35F8-664D-B3173F7F405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930" end="17160.120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16162" y="1317449"/>
            <a:ext cx="7559675" cy="56229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3BA0A94-F4FF-F83B-9A61-EF1DD5E6AE0D}"/>
              </a:ext>
            </a:extLst>
          </p:cNvPr>
          <p:cNvSpPr txBox="1"/>
          <p:nvPr/>
        </p:nvSpPr>
        <p:spPr>
          <a:xfrm>
            <a:off x="838199" y="1502115"/>
            <a:ext cx="6863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0" dirty="0">
                <a:solidFill>
                  <a:srgbClr val="0F0F0F"/>
                </a:solidFill>
                <a:effectLst/>
                <a:latin typeface="+mj-lt"/>
              </a:rPr>
              <a:t>Changing coherence moving dots Experiment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63BB8C-DC92-AC72-26D0-0A6E2DCF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3</a:t>
            </a:fld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6FA5A74-A273-C543-E17D-A9154DEBAF33}"/>
              </a:ext>
            </a:extLst>
          </p:cNvPr>
          <p:cNvSpPr txBox="1"/>
          <p:nvPr/>
        </p:nvSpPr>
        <p:spPr>
          <a:xfrm>
            <a:off x="1246725" y="6505726"/>
            <a:ext cx="1800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own </a:t>
            </a:r>
            <a:r>
              <a:rPr lang="en-GB" sz="1100" dirty="0"/>
              <a:t>illustration</a:t>
            </a:r>
          </a:p>
        </p:txBody>
      </p:sp>
    </p:spTree>
    <p:extLst>
      <p:ext uri="{BB962C8B-B14F-4D97-AF65-F5344CB8AC3E}">
        <p14:creationId xmlns:p14="http://schemas.microsoft.com/office/powerpoint/2010/main" val="131236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7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7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72578-0BC5-D611-CC97-BE50E766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Recap</a:t>
            </a:r>
          </a:p>
        </p:txBody>
      </p:sp>
      <p:pic>
        <p:nvPicPr>
          <p:cNvPr id="17" name="Inhaltsplatzhalter 4">
            <a:extLst>
              <a:ext uri="{FF2B5EF4-FFF2-40B4-BE49-F238E27FC236}">
                <a16:creationId xmlns:a16="http://schemas.microsoft.com/office/drawing/2014/main" id="{F6CB5CAB-29E5-DDAB-7ABC-D5BF65214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254053" y="2492375"/>
            <a:ext cx="5715000" cy="3810000"/>
          </a:xfr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2E7DE331-7F51-601A-469F-330A1C133EAC}"/>
              </a:ext>
            </a:extLst>
          </p:cNvPr>
          <p:cNvSpPr txBox="1"/>
          <p:nvPr/>
        </p:nvSpPr>
        <p:spPr>
          <a:xfrm>
            <a:off x="6254053" y="1690688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Sequential sampling models (SSM) depict the decision-making process in the brain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8901368-D76E-B83F-E870-7B8C2E5C489F}"/>
              </a:ext>
            </a:extLst>
          </p:cNvPr>
          <p:cNvSpPr txBox="1"/>
          <p:nvPr/>
        </p:nvSpPr>
        <p:spPr>
          <a:xfrm>
            <a:off x="6349303" y="6356350"/>
            <a:ext cx="1800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own </a:t>
            </a:r>
            <a:r>
              <a:rPr lang="en-GB" sz="1100" dirty="0"/>
              <a:t>illustration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63A28EB-6D9D-FCE5-F096-0E6E9889C7E0}"/>
              </a:ext>
            </a:extLst>
          </p:cNvPr>
          <p:cNvSpPr txBox="1"/>
          <p:nvPr/>
        </p:nvSpPr>
        <p:spPr>
          <a:xfrm>
            <a:off x="8211440" y="6196121"/>
            <a:ext cx="1800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Time</a:t>
            </a:r>
            <a:endParaRPr lang="en-GB" sz="11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93E1392-165F-0703-FDC8-3FCBE9823F43}"/>
              </a:ext>
            </a:extLst>
          </p:cNvPr>
          <p:cNvSpPr txBox="1"/>
          <p:nvPr/>
        </p:nvSpPr>
        <p:spPr>
          <a:xfrm rot="16200000">
            <a:off x="5652435" y="3275111"/>
            <a:ext cx="89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Evidence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28C1948-EA04-11E4-36F9-F3D43B5478FC}"/>
              </a:ext>
            </a:extLst>
          </p:cNvPr>
          <p:cNvSpPr txBox="1"/>
          <p:nvPr/>
        </p:nvSpPr>
        <p:spPr>
          <a:xfrm rot="16200000">
            <a:off x="5652435" y="5208686"/>
            <a:ext cx="89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Evidence</a:t>
            </a:r>
          </a:p>
        </p:txBody>
      </p:sp>
      <p:pic>
        <p:nvPicPr>
          <p:cNvPr id="23" name="Grafik 22" descr="Ein Bild, das Diagramm, Reihe, Screenshot, Farbigkeit enthält.&#10;&#10;Automatisch generierte Beschreibung">
            <a:extLst>
              <a:ext uri="{FF2B5EF4-FFF2-40B4-BE49-F238E27FC236}">
                <a16:creationId xmlns:a16="http://schemas.microsoft.com/office/drawing/2014/main" id="{AB3B07F7-CE77-6A94-48FD-1654068BC8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6" y="2492375"/>
            <a:ext cx="5563082" cy="2171888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C7DD6CC8-CC96-B4C6-B096-50B5F6AAB89C}"/>
              </a:ext>
            </a:extLst>
          </p:cNvPr>
          <p:cNvSpPr txBox="1"/>
          <p:nvPr/>
        </p:nvSpPr>
        <p:spPr>
          <a:xfrm>
            <a:off x="423326" y="1690688"/>
            <a:ext cx="5324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Evidence-dependent structural dynamics of the component centroparietal positivity (CPP) in the brain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087DB86-3842-C3C6-5311-5AFABF36EC57}"/>
              </a:ext>
            </a:extLst>
          </p:cNvPr>
          <p:cNvSpPr txBox="1"/>
          <p:nvPr/>
        </p:nvSpPr>
        <p:spPr>
          <a:xfrm>
            <a:off x="423326" y="4664263"/>
            <a:ext cx="487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Kelly et al. </a:t>
            </a:r>
            <a:r>
              <a:rPr lang="en-GB" sz="1100" dirty="0"/>
              <a:t>Neurophysiology of Human Perceptual Decision-Making 2021 [1]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DF65117-95F1-8B2D-41C2-60C8537C1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429" y="2835744"/>
            <a:ext cx="624894" cy="76968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47D3393-F17C-5945-F11A-9E29047F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885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D1B875-6ED2-50FB-D2F7-63E4BECB6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89C2E8-814A-6D9B-101A-863CF7374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Theoretical Description of Sequential Sampling Models</a:t>
            </a:r>
          </a:p>
          <a:p>
            <a:pPr marL="457200" lvl="1" indent="0">
              <a:buNone/>
            </a:pPr>
            <a:r>
              <a:rPr lang="en-GB" dirty="0"/>
              <a:t>Selection of the Models:</a:t>
            </a:r>
          </a:p>
        </p:txBody>
      </p:sp>
      <p:pic>
        <p:nvPicPr>
          <p:cNvPr id="6" name="Grafik 5" descr="Ein Bild, das Reihe, Text, Schrift, Diagramm enthält.&#10;&#10;Automatisch generierte Beschreibung">
            <a:extLst>
              <a:ext uri="{FF2B5EF4-FFF2-40B4-BE49-F238E27FC236}">
                <a16:creationId xmlns:a16="http://schemas.microsoft.com/office/drawing/2014/main" id="{62B86C32-A72A-04A3-FA8C-262F431C6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26" y="3572314"/>
            <a:ext cx="4903901" cy="19931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ACCEB90-BEA2-1C47-831E-77F1801902E1}"/>
              </a:ext>
            </a:extLst>
          </p:cNvPr>
          <p:cNvSpPr txBox="1"/>
          <p:nvPr/>
        </p:nvSpPr>
        <p:spPr>
          <a:xfrm>
            <a:off x="925689" y="2698270"/>
            <a:ext cx="2096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drift-diffusion model (DDM)</a:t>
            </a:r>
          </a:p>
          <a:p>
            <a:pPr algn="ctr"/>
            <a:endParaRPr lang="en-GB" sz="2000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C1ECE74-7E84-4BC6-B751-F104A8440345}"/>
              </a:ext>
            </a:extLst>
          </p:cNvPr>
          <p:cNvSpPr txBox="1"/>
          <p:nvPr/>
        </p:nvSpPr>
        <p:spPr>
          <a:xfrm>
            <a:off x="3466954" y="2695280"/>
            <a:ext cx="2740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linear ballistic accumulator (LBA)</a:t>
            </a:r>
          </a:p>
          <a:p>
            <a:pPr algn="ctr"/>
            <a:endParaRPr lang="en-GB" sz="14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5526708-AEB5-E58C-137D-704AA88E3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7531" y="2968978"/>
            <a:ext cx="4846559" cy="363163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60AD54C-5563-C1EC-8C7B-EA7DD3065457}"/>
              </a:ext>
            </a:extLst>
          </p:cNvPr>
          <p:cNvSpPr txBox="1"/>
          <p:nvPr/>
        </p:nvSpPr>
        <p:spPr>
          <a:xfrm>
            <a:off x="6590489" y="6540837"/>
            <a:ext cx="4496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Own </a:t>
            </a:r>
            <a:r>
              <a:rPr lang="en-GB" sz="1100" dirty="0"/>
              <a:t>illustration</a:t>
            </a:r>
            <a:r>
              <a:rPr lang="de-DE" sz="1100" dirty="0"/>
              <a:t> </a:t>
            </a:r>
            <a:r>
              <a:rPr lang="en-GB" sz="1100" dirty="0"/>
              <a:t>based</a:t>
            </a:r>
            <a:r>
              <a:rPr lang="de-DE" sz="1100" dirty="0"/>
              <a:t> on Kelly et al. Code </a:t>
            </a:r>
            <a:r>
              <a:rPr lang="de-DE" sz="1100" dirty="0" err="1"/>
              <a:t>converted</a:t>
            </a:r>
            <a:r>
              <a:rPr lang="de-DE" sz="1100" dirty="0"/>
              <a:t> </a:t>
            </a:r>
            <a:r>
              <a:rPr lang="de-DE" sz="1100" dirty="0" err="1"/>
              <a:t>to</a:t>
            </a:r>
            <a:r>
              <a:rPr lang="de-DE" sz="1100" dirty="0"/>
              <a:t> Julia</a:t>
            </a:r>
            <a:endParaRPr lang="en-GB" sz="1100" dirty="0"/>
          </a:p>
          <a:p>
            <a:endParaRPr lang="en-GB" sz="11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FCC071A-BAB6-3EEB-837F-A107E0BECD14}"/>
              </a:ext>
            </a:extLst>
          </p:cNvPr>
          <p:cNvSpPr txBox="1"/>
          <p:nvPr/>
        </p:nvSpPr>
        <p:spPr>
          <a:xfrm>
            <a:off x="837909" y="5668291"/>
            <a:ext cx="52580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Brown et al. </a:t>
            </a:r>
            <a:r>
              <a:rPr lang="en-GB" sz="1100" dirty="0"/>
              <a:t>The simplest complete model of choice response time: Linear  ballistic accumulation 2008 [2]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7BDA520-7870-2C28-637A-179722D0B30E}"/>
              </a:ext>
            </a:extLst>
          </p:cNvPr>
          <p:cNvSpPr txBox="1"/>
          <p:nvPr/>
        </p:nvSpPr>
        <p:spPr>
          <a:xfrm>
            <a:off x="6671733" y="2573867"/>
            <a:ext cx="4594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Kelly et. al Model of neural activity</a:t>
            </a:r>
          </a:p>
          <a:p>
            <a:endParaRPr lang="en-GB" sz="2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02A828-325C-ECFE-8622-038889B54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076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Chevron 4">
            <a:extLst>
              <a:ext uri="{FF2B5EF4-FFF2-40B4-BE49-F238E27FC236}">
                <a16:creationId xmlns:a16="http://schemas.microsoft.com/office/drawing/2014/main" id="{39D886AC-9F78-F979-40E7-00B7BDDAE457}"/>
              </a:ext>
            </a:extLst>
          </p:cNvPr>
          <p:cNvSpPr/>
          <p:nvPr/>
        </p:nvSpPr>
        <p:spPr>
          <a:xfrm>
            <a:off x="5937956" y="1580400"/>
            <a:ext cx="5283200" cy="1772356"/>
          </a:xfrm>
          <a:prstGeom prst="chevro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3. Integration into </a:t>
            </a:r>
            <a:r>
              <a:rPr lang="en-GB" sz="2400" b="1" dirty="0" err="1"/>
              <a:t>UnfoldSim</a:t>
            </a:r>
            <a:r>
              <a:rPr lang="en-GB" sz="2400" b="1" dirty="0"/>
              <a:t> (Ongoing…)</a:t>
            </a:r>
            <a:br>
              <a:rPr lang="en-GB" sz="2400" b="1" dirty="0"/>
            </a:br>
            <a:endParaRPr lang="en-GB" sz="2400" b="1" dirty="0"/>
          </a:p>
        </p:txBody>
      </p:sp>
      <p:sp>
        <p:nvSpPr>
          <p:cNvPr id="4" name="Pfeil: Chevron 3">
            <a:extLst>
              <a:ext uri="{FF2B5EF4-FFF2-40B4-BE49-F238E27FC236}">
                <a16:creationId xmlns:a16="http://schemas.microsoft.com/office/drawing/2014/main" id="{7D5CFD01-E624-0A25-0668-D8C032BB5FDD}"/>
              </a:ext>
            </a:extLst>
          </p:cNvPr>
          <p:cNvSpPr/>
          <p:nvPr/>
        </p:nvSpPr>
        <p:spPr>
          <a:xfrm>
            <a:off x="838200" y="1580400"/>
            <a:ext cx="5283200" cy="1772356"/>
          </a:xfrm>
          <a:prstGeom prst="chevro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2. Reimplementation of the Kelly et. al Model of neural activity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107ABA-9BF0-7AD6-D9AD-279904F6C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609BA5-2B1C-FF98-60F0-F57E63D11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74823"/>
            <a:ext cx="4967113" cy="2599796"/>
          </a:xfrm>
        </p:spPr>
        <p:txBody>
          <a:bodyPr numCol="1">
            <a:normAutofit fontScale="92500" lnSpcReduction="10000"/>
          </a:bodyPr>
          <a:lstStyle/>
          <a:p>
            <a:pPr lvl="1">
              <a:lnSpc>
                <a:spcPct val="150000"/>
              </a:lnSpc>
            </a:pPr>
            <a:r>
              <a:rPr lang="en-GB" dirty="0"/>
              <a:t>Understanding the code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structured and methodical Reimplementation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Code and parameters Documentation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8197E98-69F7-2D45-EC0D-B0A54EEEB086}"/>
              </a:ext>
            </a:extLst>
          </p:cNvPr>
          <p:cNvSpPr txBox="1"/>
          <p:nvPr/>
        </p:nvSpPr>
        <p:spPr>
          <a:xfrm>
            <a:off x="5937956" y="3474823"/>
            <a:ext cx="5415844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Introduction to </a:t>
            </a:r>
            <a:r>
              <a:rPr lang="en-GB" sz="2400" dirty="0" err="1"/>
              <a:t>UnfoldSim</a:t>
            </a:r>
            <a:r>
              <a:rPr lang="en-GB" sz="2400" dirty="0"/>
              <a:t> usage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Adapting implementation to package paradigms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Splitting functionalities and documenting code.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3279DF-655B-CAF5-CABA-54BE667FE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191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15D49C-F243-EE25-52D7-95B2FC5F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Preliminary results - DDM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0410A3-13AA-FEA8-27B8-7C6AE2CAF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095330"/>
            <a:ext cx="4968000" cy="364954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E900E30-7BC0-EABC-7362-AE9163CD6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59629"/>
            <a:ext cx="5400000" cy="403483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F017042-0AC3-01C9-9657-C58A9FB6400D}"/>
              </a:ext>
            </a:extLst>
          </p:cNvPr>
          <p:cNvSpPr txBox="1"/>
          <p:nvPr/>
        </p:nvSpPr>
        <p:spPr>
          <a:xfrm>
            <a:off x="1020948" y="5963655"/>
            <a:ext cx="1800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own </a:t>
            </a:r>
            <a:r>
              <a:rPr lang="en-GB" sz="1100" dirty="0"/>
              <a:t>illustration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36ECAFE-071F-D2BB-566A-EA2499994090}"/>
              </a:ext>
            </a:extLst>
          </p:cNvPr>
          <p:cNvSpPr txBox="1"/>
          <p:nvPr/>
        </p:nvSpPr>
        <p:spPr>
          <a:xfrm>
            <a:off x="6433970" y="5963655"/>
            <a:ext cx="1800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own </a:t>
            </a:r>
            <a:r>
              <a:rPr lang="en-GB" sz="1100" dirty="0"/>
              <a:t>illustration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F831EDD-BDFF-0A38-F9FB-24A66436A0C3}"/>
              </a:ext>
            </a:extLst>
          </p:cNvPr>
          <p:cNvSpPr txBox="1"/>
          <p:nvPr/>
        </p:nvSpPr>
        <p:spPr>
          <a:xfrm>
            <a:off x="1020948" y="1451323"/>
            <a:ext cx="3925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Legend</a:t>
            </a:r>
            <a:br>
              <a:rPr lang="en-GB" dirty="0">
                <a:solidFill>
                  <a:srgbClr val="002060"/>
                </a:solidFill>
              </a:rPr>
            </a:br>
            <a:r>
              <a:rPr lang="en-GB" dirty="0">
                <a:solidFill>
                  <a:schemeClr val="accent6"/>
                </a:solidFill>
              </a:rPr>
              <a:t>Stimulus(S) </a:t>
            </a:r>
            <a:r>
              <a:rPr lang="en-GB" dirty="0">
                <a:solidFill>
                  <a:schemeClr val="accent1"/>
                </a:solidFill>
              </a:rPr>
              <a:t>Component(C)</a:t>
            </a:r>
            <a:r>
              <a:rPr lang="en-GB" dirty="0"/>
              <a:t> 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Response(R)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96F444-B97F-8ACC-1EE7-EF83A6248746}"/>
              </a:ext>
            </a:extLst>
          </p:cNvPr>
          <p:cNvSpPr txBox="1"/>
          <p:nvPr/>
        </p:nvSpPr>
        <p:spPr>
          <a:xfrm>
            <a:off x="2422087" y="5749887"/>
            <a:ext cx="1800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Time</a:t>
            </a:r>
            <a:endParaRPr lang="en-GB" sz="11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7616556-77B8-5774-36BC-A9488D8BE567}"/>
              </a:ext>
            </a:extLst>
          </p:cNvPr>
          <p:cNvSpPr txBox="1"/>
          <p:nvPr/>
        </p:nvSpPr>
        <p:spPr>
          <a:xfrm rot="16200000">
            <a:off x="254559" y="3475426"/>
            <a:ext cx="89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CPP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D40CFA-BD65-BF51-79CF-EF8A80AFC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94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47"/>
    </mc:Choice>
    <mc:Fallback xmlns="">
      <p:transition spd="slow" advTm="4014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15D49C-F243-EE25-52D7-95B2FC5F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Preliminary results - LBA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0410A3-13AA-FEA8-27B8-7C6AE2CAF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091222"/>
            <a:ext cx="4968000" cy="365775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E900E30-7BC0-EABC-7362-AE9163CD6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1408" y="2059629"/>
            <a:ext cx="5369183" cy="403483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F017042-0AC3-01C9-9657-C58A9FB6400D}"/>
              </a:ext>
            </a:extLst>
          </p:cNvPr>
          <p:cNvSpPr txBox="1"/>
          <p:nvPr/>
        </p:nvSpPr>
        <p:spPr>
          <a:xfrm>
            <a:off x="1020948" y="5963655"/>
            <a:ext cx="1800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own </a:t>
            </a:r>
            <a:r>
              <a:rPr lang="en-GB" sz="1100" dirty="0"/>
              <a:t>illustration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36ECAFE-071F-D2BB-566A-EA2499994090}"/>
              </a:ext>
            </a:extLst>
          </p:cNvPr>
          <p:cNvSpPr txBox="1"/>
          <p:nvPr/>
        </p:nvSpPr>
        <p:spPr>
          <a:xfrm>
            <a:off x="6433970" y="5963655"/>
            <a:ext cx="1800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own </a:t>
            </a:r>
            <a:r>
              <a:rPr lang="en-GB" sz="1100" dirty="0"/>
              <a:t>illustration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9EA9B46-4939-87A6-48C3-7D1C15F8C244}"/>
              </a:ext>
            </a:extLst>
          </p:cNvPr>
          <p:cNvSpPr txBox="1"/>
          <p:nvPr/>
        </p:nvSpPr>
        <p:spPr>
          <a:xfrm>
            <a:off x="2422087" y="5749887"/>
            <a:ext cx="1800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Time</a:t>
            </a:r>
            <a:endParaRPr lang="en-GB" sz="11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570164-708D-7B88-FC83-5B8AC55A9FF2}"/>
              </a:ext>
            </a:extLst>
          </p:cNvPr>
          <p:cNvSpPr txBox="1"/>
          <p:nvPr/>
        </p:nvSpPr>
        <p:spPr>
          <a:xfrm rot="16200000">
            <a:off x="254559" y="3475426"/>
            <a:ext cx="89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CPP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64DAA15-7059-5D89-E05A-A840AB8105CF}"/>
              </a:ext>
            </a:extLst>
          </p:cNvPr>
          <p:cNvSpPr txBox="1"/>
          <p:nvPr/>
        </p:nvSpPr>
        <p:spPr>
          <a:xfrm>
            <a:off x="1020948" y="1451323"/>
            <a:ext cx="3925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Legend</a:t>
            </a:r>
            <a:br>
              <a:rPr lang="en-GB" dirty="0">
                <a:solidFill>
                  <a:srgbClr val="002060"/>
                </a:solidFill>
              </a:rPr>
            </a:br>
            <a:r>
              <a:rPr lang="en-GB" dirty="0">
                <a:solidFill>
                  <a:schemeClr val="accent6"/>
                </a:solidFill>
              </a:rPr>
              <a:t>Stimulus(S) </a:t>
            </a:r>
            <a:r>
              <a:rPr lang="en-GB" dirty="0">
                <a:solidFill>
                  <a:schemeClr val="accent1"/>
                </a:solidFill>
              </a:rPr>
              <a:t>Component(C)</a:t>
            </a:r>
            <a:r>
              <a:rPr lang="en-GB" dirty="0"/>
              <a:t> 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Response(R) 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54B1176A-BD51-7833-9142-7334A27E472A}"/>
              </a:ext>
            </a:extLst>
          </p:cNvPr>
          <p:cNvSpPr/>
          <p:nvPr/>
        </p:nvSpPr>
        <p:spPr>
          <a:xfrm rot="19721439">
            <a:off x="3576130" y="2713961"/>
            <a:ext cx="1021802" cy="3980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fik 9" descr="Lupe Silhouette">
            <a:extLst>
              <a:ext uri="{FF2B5EF4-FFF2-40B4-BE49-F238E27FC236}">
                <a16:creationId xmlns:a16="http://schemas.microsoft.com/office/drawing/2014/main" id="{B7D94842-8773-F956-43A1-89ED397AC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5734" y="2434082"/>
            <a:ext cx="914400" cy="914400"/>
          </a:xfrm>
          <a:prstGeom prst="rect">
            <a:avLst/>
          </a:prstGeom>
        </p:spPr>
      </p:pic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DCE3EFA-48B1-A0FC-287A-34B5190D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974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F728FB-0F14-0761-1ABF-8C2ED9929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Preliminary results - Overlap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F3B93B-99BF-12CA-1DD1-693D7751C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10" y="1969875"/>
            <a:ext cx="5418290" cy="40922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2CD64DA-D215-0B14-BC39-9EFD43B1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9874"/>
            <a:ext cx="5466630" cy="409229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12FCFFC-EF1D-D4B0-F025-46956446EAE8}"/>
              </a:ext>
            </a:extLst>
          </p:cNvPr>
          <p:cNvSpPr txBox="1"/>
          <p:nvPr/>
        </p:nvSpPr>
        <p:spPr>
          <a:xfrm>
            <a:off x="1185332" y="1561910"/>
            <a:ext cx="3330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ERP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6875A36-32FC-6B5E-3D24-3FD93A328D4A}"/>
              </a:ext>
            </a:extLst>
          </p:cNvPr>
          <p:cNvSpPr txBox="1"/>
          <p:nvPr/>
        </p:nvSpPr>
        <p:spPr>
          <a:xfrm>
            <a:off x="6603622" y="1561910"/>
            <a:ext cx="3330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DECONV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9EC9B0-199A-40C5-B098-D41BDC9CAF5C}"/>
              </a:ext>
            </a:extLst>
          </p:cNvPr>
          <p:cNvSpPr txBox="1"/>
          <p:nvPr/>
        </p:nvSpPr>
        <p:spPr>
          <a:xfrm>
            <a:off x="1020948" y="6053967"/>
            <a:ext cx="1800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own </a:t>
            </a:r>
            <a:r>
              <a:rPr lang="en-GB" sz="1100" dirty="0"/>
              <a:t>illustration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136DBE-78B4-0348-5B8A-480DE49AF2F2}"/>
              </a:ext>
            </a:extLst>
          </p:cNvPr>
          <p:cNvSpPr txBox="1"/>
          <p:nvPr/>
        </p:nvSpPr>
        <p:spPr>
          <a:xfrm>
            <a:off x="6603622" y="6053967"/>
            <a:ext cx="1800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own </a:t>
            </a:r>
            <a:r>
              <a:rPr lang="en-GB" sz="1100" dirty="0"/>
              <a:t>illustration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5B2B4D5-49AA-86DC-B481-FFF0C660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3649-3D6D-4408-97DE-0CCB7DAEFA9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550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1190</Words>
  <Application>Microsoft Office PowerPoint</Application>
  <PresentationFormat>Breitbild</PresentationFormat>
  <Paragraphs>214</Paragraphs>
  <Slides>23</Slides>
  <Notes>8</Notes>
  <HiddenSlides>6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</vt:lpstr>
      <vt:lpstr>Mid-Term Talk Simulation of EEG-Activity Based on Sequential Sampling Models</vt:lpstr>
      <vt:lpstr>Table of Content</vt:lpstr>
      <vt:lpstr>Motivation Recap</vt:lpstr>
      <vt:lpstr>Motivation Recap</vt:lpstr>
      <vt:lpstr>Approach</vt:lpstr>
      <vt:lpstr>Approach</vt:lpstr>
      <vt:lpstr>Preliminary results - DDM</vt:lpstr>
      <vt:lpstr>Preliminary results - LBA</vt:lpstr>
      <vt:lpstr>Preliminary results - Overlap</vt:lpstr>
      <vt:lpstr>Preliminary results - UnfoldSim</vt:lpstr>
      <vt:lpstr>Schedule for the next steps</vt:lpstr>
      <vt:lpstr>Questions?</vt:lpstr>
      <vt:lpstr>Literature</vt:lpstr>
      <vt:lpstr>Motivation Recap</vt:lpstr>
      <vt:lpstr>Preliminary results - UnfoldSim</vt:lpstr>
      <vt:lpstr>PowerPoint-Präsentation</vt:lpstr>
      <vt:lpstr>PowerPoint-Präsentation</vt:lpstr>
      <vt:lpstr>PowerPoint-Präsentation</vt:lpstr>
      <vt:lpstr>Preliminary results - UnfoldSim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Mid-Term Talk Simulation of EEG-Activity Based on Sequential Sampling Models</dc:title>
  <dc:creator>Timo Zaoral</dc:creator>
  <cp:lastModifiedBy>Timo Zaoral</cp:lastModifiedBy>
  <cp:revision>2</cp:revision>
  <dcterms:created xsi:type="dcterms:W3CDTF">2025-01-14T13:09:45Z</dcterms:created>
  <dcterms:modified xsi:type="dcterms:W3CDTF">2025-03-14T21:51:39Z</dcterms:modified>
</cp:coreProperties>
</file>